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302" r:id="rId7"/>
    <p:sldId id="270" r:id="rId8"/>
    <p:sldId id="261" r:id="rId9"/>
    <p:sldId id="307" r:id="rId10"/>
    <p:sldId id="262" r:id="rId11"/>
    <p:sldId id="308" r:id="rId12"/>
    <p:sldId id="263" r:id="rId13"/>
    <p:sldId id="264" r:id="rId14"/>
    <p:sldId id="265" r:id="rId15"/>
    <p:sldId id="266" r:id="rId16"/>
    <p:sldId id="267" r:id="rId17"/>
    <p:sldId id="268" r:id="rId18"/>
    <p:sldId id="269" r:id="rId19"/>
    <p:sldId id="271" r:id="rId20"/>
    <p:sldId id="272" r:id="rId21"/>
    <p:sldId id="273" r:id="rId22"/>
    <p:sldId id="274" r:id="rId23"/>
    <p:sldId id="275" r:id="rId24"/>
    <p:sldId id="276" r:id="rId25"/>
    <p:sldId id="277" r:id="rId26"/>
    <p:sldId id="278" r:id="rId27"/>
    <p:sldId id="279" r:id="rId28"/>
    <p:sldId id="280" r:id="rId29"/>
    <p:sldId id="305" r:id="rId30"/>
    <p:sldId id="303" r:id="rId31"/>
    <p:sldId id="281" r:id="rId32"/>
    <p:sldId id="300" r:id="rId33"/>
    <p:sldId id="282" r:id="rId34"/>
    <p:sldId id="283" r:id="rId35"/>
    <p:sldId id="304" r:id="rId36"/>
    <p:sldId id="284" r:id="rId37"/>
    <p:sldId id="285" r:id="rId38"/>
    <p:sldId id="286" r:id="rId39"/>
    <p:sldId id="287" r:id="rId40"/>
    <p:sldId id="288" r:id="rId41"/>
    <p:sldId id="289" r:id="rId42"/>
    <p:sldId id="306" r:id="rId43"/>
    <p:sldId id="290" r:id="rId44"/>
    <p:sldId id="291" r:id="rId45"/>
    <p:sldId id="295" r:id="rId46"/>
    <p:sldId id="292" r:id="rId47"/>
    <p:sldId id="293" r:id="rId48"/>
    <p:sldId id="296" r:id="rId49"/>
    <p:sldId id="297" r:id="rId50"/>
    <p:sldId id="298" r:id="rId51"/>
    <p:sldId id="299" r:id="rId52"/>
    <p:sldId id="294" r:id="rId53"/>
    <p:sldId id="30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4" autoAdjust="0"/>
    <p:restoredTop sz="94660"/>
  </p:normalViewPr>
  <p:slideViewPr>
    <p:cSldViewPr snapToGrid="0">
      <p:cViewPr varScale="1">
        <p:scale>
          <a:sx n="79" d="100"/>
          <a:sy n="79" d="100"/>
        </p:scale>
        <p:origin x="18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4153-A52F-EB79-FB22-19AAB05D3F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DE1A0B5D-4087-2E99-E3BE-4B30CD903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C7A79761-E0C0-3CF1-E433-74D1AD40F821}"/>
              </a:ext>
            </a:extLst>
          </p:cNvPr>
          <p:cNvSpPr>
            <a:spLocks noGrp="1"/>
          </p:cNvSpPr>
          <p:nvPr>
            <p:ph type="dt" sz="half" idx="10"/>
          </p:nvPr>
        </p:nvSpPr>
        <p:spPr/>
        <p:txBody>
          <a:bodyPr/>
          <a:lstStyle/>
          <a:p>
            <a:fld id="{38874CFD-2C06-4CE8-BF85-9D69D9D8A79E}" type="datetimeFigureOut">
              <a:rPr lang="en-PH" smtClean="0"/>
              <a:t>02/03/2024</a:t>
            </a:fld>
            <a:endParaRPr lang="en-PH"/>
          </a:p>
        </p:txBody>
      </p:sp>
      <p:sp>
        <p:nvSpPr>
          <p:cNvPr id="5" name="Footer Placeholder 4">
            <a:extLst>
              <a:ext uri="{FF2B5EF4-FFF2-40B4-BE49-F238E27FC236}">
                <a16:creationId xmlns:a16="http://schemas.microsoft.com/office/drawing/2014/main" id="{A61C6D23-EFE0-4E86-F38B-9914B6B9D00A}"/>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08BB9493-F029-049A-0CE7-76A08D5F55F0}"/>
              </a:ext>
            </a:extLst>
          </p:cNvPr>
          <p:cNvSpPr>
            <a:spLocks noGrp="1"/>
          </p:cNvSpPr>
          <p:nvPr>
            <p:ph type="sldNum" sz="quarter" idx="12"/>
          </p:nvPr>
        </p:nvSpPr>
        <p:spPr/>
        <p:txBody>
          <a:bodyPr/>
          <a:lstStyle/>
          <a:p>
            <a:fld id="{0523FF54-328A-4689-9B22-CD3BF1B0A88F}" type="slidenum">
              <a:rPr lang="en-PH" smtClean="0"/>
              <a:t>‹#›</a:t>
            </a:fld>
            <a:endParaRPr lang="en-PH"/>
          </a:p>
        </p:txBody>
      </p:sp>
    </p:spTree>
    <p:extLst>
      <p:ext uri="{BB962C8B-B14F-4D97-AF65-F5344CB8AC3E}">
        <p14:creationId xmlns:p14="http://schemas.microsoft.com/office/powerpoint/2010/main" val="2833740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8FDAD-0BAE-815E-9324-FA33B13810A5}"/>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4F69298E-DB07-9B1C-8992-B61D011252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06AC8E42-0CE6-8765-FCCC-56E1D8E3FB50}"/>
              </a:ext>
            </a:extLst>
          </p:cNvPr>
          <p:cNvSpPr>
            <a:spLocks noGrp="1"/>
          </p:cNvSpPr>
          <p:nvPr>
            <p:ph type="dt" sz="half" idx="10"/>
          </p:nvPr>
        </p:nvSpPr>
        <p:spPr/>
        <p:txBody>
          <a:bodyPr/>
          <a:lstStyle/>
          <a:p>
            <a:fld id="{38874CFD-2C06-4CE8-BF85-9D69D9D8A79E}" type="datetimeFigureOut">
              <a:rPr lang="en-PH" smtClean="0"/>
              <a:t>02/03/2024</a:t>
            </a:fld>
            <a:endParaRPr lang="en-PH"/>
          </a:p>
        </p:txBody>
      </p:sp>
      <p:sp>
        <p:nvSpPr>
          <p:cNvPr id="5" name="Footer Placeholder 4">
            <a:extLst>
              <a:ext uri="{FF2B5EF4-FFF2-40B4-BE49-F238E27FC236}">
                <a16:creationId xmlns:a16="http://schemas.microsoft.com/office/drawing/2014/main" id="{8D4F1F2C-1D43-3D54-8756-B970A01C6B78}"/>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BE2929D3-ACB1-72A0-FB78-75623D5D580B}"/>
              </a:ext>
            </a:extLst>
          </p:cNvPr>
          <p:cNvSpPr>
            <a:spLocks noGrp="1"/>
          </p:cNvSpPr>
          <p:nvPr>
            <p:ph type="sldNum" sz="quarter" idx="12"/>
          </p:nvPr>
        </p:nvSpPr>
        <p:spPr/>
        <p:txBody>
          <a:bodyPr/>
          <a:lstStyle/>
          <a:p>
            <a:fld id="{0523FF54-328A-4689-9B22-CD3BF1B0A88F}" type="slidenum">
              <a:rPr lang="en-PH" smtClean="0"/>
              <a:t>‹#›</a:t>
            </a:fld>
            <a:endParaRPr lang="en-PH"/>
          </a:p>
        </p:txBody>
      </p:sp>
    </p:spTree>
    <p:extLst>
      <p:ext uri="{BB962C8B-B14F-4D97-AF65-F5344CB8AC3E}">
        <p14:creationId xmlns:p14="http://schemas.microsoft.com/office/powerpoint/2010/main" val="1333718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1A3F52-70AF-E638-F5AE-18C2557EF1D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7FF74152-DEBD-05A5-F51E-51F9064C78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F2C65D56-DFAB-F3D1-F844-78918D309C07}"/>
              </a:ext>
            </a:extLst>
          </p:cNvPr>
          <p:cNvSpPr>
            <a:spLocks noGrp="1"/>
          </p:cNvSpPr>
          <p:nvPr>
            <p:ph type="dt" sz="half" idx="10"/>
          </p:nvPr>
        </p:nvSpPr>
        <p:spPr/>
        <p:txBody>
          <a:bodyPr/>
          <a:lstStyle/>
          <a:p>
            <a:fld id="{38874CFD-2C06-4CE8-BF85-9D69D9D8A79E}" type="datetimeFigureOut">
              <a:rPr lang="en-PH" smtClean="0"/>
              <a:t>02/03/2024</a:t>
            </a:fld>
            <a:endParaRPr lang="en-PH"/>
          </a:p>
        </p:txBody>
      </p:sp>
      <p:sp>
        <p:nvSpPr>
          <p:cNvPr id="5" name="Footer Placeholder 4">
            <a:extLst>
              <a:ext uri="{FF2B5EF4-FFF2-40B4-BE49-F238E27FC236}">
                <a16:creationId xmlns:a16="http://schemas.microsoft.com/office/drawing/2014/main" id="{CC83C641-F28F-1196-1781-DEA968989CF4}"/>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301C4E3B-981B-03DD-DBD3-443DED14FCFE}"/>
              </a:ext>
            </a:extLst>
          </p:cNvPr>
          <p:cNvSpPr>
            <a:spLocks noGrp="1"/>
          </p:cNvSpPr>
          <p:nvPr>
            <p:ph type="sldNum" sz="quarter" idx="12"/>
          </p:nvPr>
        </p:nvSpPr>
        <p:spPr/>
        <p:txBody>
          <a:bodyPr/>
          <a:lstStyle/>
          <a:p>
            <a:fld id="{0523FF54-328A-4689-9B22-CD3BF1B0A88F}" type="slidenum">
              <a:rPr lang="en-PH" smtClean="0"/>
              <a:t>‹#›</a:t>
            </a:fld>
            <a:endParaRPr lang="en-PH"/>
          </a:p>
        </p:txBody>
      </p:sp>
    </p:spTree>
    <p:extLst>
      <p:ext uri="{BB962C8B-B14F-4D97-AF65-F5344CB8AC3E}">
        <p14:creationId xmlns:p14="http://schemas.microsoft.com/office/powerpoint/2010/main" val="2833428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6908-396E-7EA1-1A83-3EFED570450D}"/>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48DBF3F5-212C-9E53-0E57-F0CE3C7F76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D734DD52-9877-64C9-813D-45FE853C7283}"/>
              </a:ext>
            </a:extLst>
          </p:cNvPr>
          <p:cNvSpPr>
            <a:spLocks noGrp="1"/>
          </p:cNvSpPr>
          <p:nvPr>
            <p:ph type="dt" sz="half" idx="10"/>
          </p:nvPr>
        </p:nvSpPr>
        <p:spPr/>
        <p:txBody>
          <a:bodyPr/>
          <a:lstStyle/>
          <a:p>
            <a:fld id="{38874CFD-2C06-4CE8-BF85-9D69D9D8A79E}" type="datetimeFigureOut">
              <a:rPr lang="en-PH" smtClean="0"/>
              <a:t>02/03/2024</a:t>
            </a:fld>
            <a:endParaRPr lang="en-PH"/>
          </a:p>
        </p:txBody>
      </p:sp>
      <p:sp>
        <p:nvSpPr>
          <p:cNvPr id="5" name="Footer Placeholder 4">
            <a:extLst>
              <a:ext uri="{FF2B5EF4-FFF2-40B4-BE49-F238E27FC236}">
                <a16:creationId xmlns:a16="http://schemas.microsoft.com/office/drawing/2014/main" id="{E5747277-5174-31FD-9618-4A542646A639}"/>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3D9225C6-0D71-0223-1698-4DE82E1D7E89}"/>
              </a:ext>
            </a:extLst>
          </p:cNvPr>
          <p:cNvSpPr>
            <a:spLocks noGrp="1"/>
          </p:cNvSpPr>
          <p:nvPr>
            <p:ph type="sldNum" sz="quarter" idx="12"/>
          </p:nvPr>
        </p:nvSpPr>
        <p:spPr/>
        <p:txBody>
          <a:bodyPr/>
          <a:lstStyle/>
          <a:p>
            <a:fld id="{0523FF54-328A-4689-9B22-CD3BF1B0A88F}" type="slidenum">
              <a:rPr lang="en-PH" smtClean="0"/>
              <a:t>‹#›</a:t>
            </a:fld>
            <a:endParaRPr lang="en-PH"/>
          </a:p>
        </p:txBody>
      </p:sp>
    </p:spTree>
    <p:extLst>
      <p:ext uri="{BB962C8B-B14F-4D97-AF65-F5344CB8AC3E}">
        <p14:creationId xmlns:p14="http://schemas.microsoft.com/office/powerpoint/2010/main" val="84139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4FB8-67E2-D535-BE39-7B76A3FFA0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20D3744B-793F-6754-CFBD-B8543D232F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D940C8-4E27-79AD-F525-DAF73DD711CB}"/>
              </a:ext>
            </a:extLst>
          </p:cNvPr>
          <p:cNvSpPr>
            <a:spLocks noGrp="1"/>
          </p:cNvSpPr>
          <p:nvPr>
            <p:ph type="dt" sz="half" idx="10"/>
          </p:nvPr>
        </p:nvSpPr>
        <p:spPr/>
        <p:txBody>
          <a:bodyPr/>
          <a:lstStyle/>
          <a:p>
            <a:fld id="{38874CFD-2C06-4CE8-BF85-9D69D9D8A79E}" type="datetimeFigureOut">
              <a:rPr lang="en-PH" smtClean="0"/>
              <a:t>02/03/2024</a:t>
            </a:fld>
            <a:endParaRPr lang="en-PH"/>
          </a:p>
        </p:txBody>
      </p:sp>
      <p:sp>
        <p:nvSpPr>
          <p:cNvPr id="5" name="Footer Placeholder 4">
            <a:extLst>
              <a:ext uri="{FF2B5EF4-FFF2-40B4-BE49-F238E27FC236}">
                <a16:creationId xmlns:a16="http://schemas.microsoft.com/office/drawing/2014/main" id="{E7E68078-6C05-6D71-3003-A706F2293505}"/>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8DDF0BE1-CC1E-CF96-9B1C-21BCA6527CC6}"/>
              </a:ext>
            </a:extLst>
          </p:cNvPr>
          <p:cNvSpPr>
            <a:spLocks noGrp="1"/>
          </p:cNvSpPr>
          <p:nvPr>
            <p:ph type="sldNum" sz="quarter" idx="12"/>
          </p:nvPr>
        </p:nvSpPr>
        <p:spPr/>
        <p:txBody>
          <a:bodyPr/>
          <a:lstStyle/>
          <a:p>
            <a:fld id="{0523FF54-328A-4689-9B22-CD3BF1B0A88F}" type="slidenum">
              <a:rPr lang="en-PH" smtClean="0"/>
              <a:t>‹#›</a:t>
            </a:fld>
            <a:endParaRPr lang="en-PH"/>
          </a:p>
        </p:txBody>
      </p:sp>
    </p:spTree>
    <p:extLst>
      <p:ext uri="{BB962C8B-B14F-4D97-AF65-F5344CB8AC3E}">
        <p14:creationId xmlns:p14="http://schemas.microsoft.com/office/powerpoint/2010/main" val="335426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8DB38-D0BC-B7B8-EA35-E00CBE4A590E}"/>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F18316AF-AFCC-5EB3-F8F1-C1F63F6477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DB13310E-33E3-1BD1-EFDB-CFB5975934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C7563291-6CBB-1CF0-6545-CEBE30E91317}"/>
              </a:ext>
            </a:extLst>
          </p:cNvPr>
          <p:cNvSpPr>
            <a:spLocks noGrp="1"/>
          </p:cNvSpPr>
          <p:nvPr>
            <p:ph type="dt" sz="half" idx="10"/>
          </p:nvPr>
        </p:nvSpPr>
        <p:spPr/>
        <p:txBody>
          <a:bodyPr/>
          <a:lstStyle/>
          <a:p>
            <a:fld id="{38874CFD-2C06-4CE8-BF85-9D69D9D8A79E}" type="datetimeFigureOut">
              <a:rPr lang="en-PH" smtClean="0"/>
              <a:t>02/03/2024</a:t>
            </a:fld>
            <a:endParaRPr lang="en-PH"/>
          </a:p>
        </p:txBody>
      </p:sp>
      <p:sp>
        <p:nvSpPr>
          <p:cNvPr id="6" name="Footer Placeholder 5">
            <a:extLst>
              <a:ext uri="{FF2B5EF4-FFF2-40B4-BE49-F238E27FC236}">
                <a16:creationId xmlns:a16="http://schemas.microsoft.com/office/drawing/2014/main" id="{764A3DB9-902C-FDE1-BD77-E75C7629B39E}"/>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166E6F96-4C85-AE96-EF81-44C7DFABE500}"/>
              </a:ext>
            </a:extLst>
          </p:cNvPr>
          <p:cNvSpPr>
            <a:spLocks noGrp="1"/>
          </p:cNvSpPr>
          <p:nvPr>
            <p:ph type="sldNum" sz="quarter" idx="12"/>
          </p:nvPr>
        </p:nvSpPr>
        <p:spPr/>
        <p:txBody>
          <a:bodyPr/>
          <a:lstStyle/>
          <a:p>
            <a:fld id="{0523FF54-328A-4689-9B22-CD3BF1B0A88F}" type="slidenum">
              <a:rPr lang="en-PH" smtClean="0"/>
              <a:t>‹#›</a:t>
            </a:fld>
            <a:endParaRPr lang="en-PH"/>
          </a:p>
        </p:txBody>
      </p:sp>
    </p:spTree>
    <p:extLst>
      <p:ext uri="{BB962C8B-B14F-4D97-AF65-F5344CB8AC3E}">
        <p14:creationId xmlns:p14="http://schemas.microsoft.com/office/powerpoint/2010/main" val="290509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8B1E-09E0-5020-D43B-C4B8C5E1F542}"/>
              </a:ext>
            </a:extLst>
          </p:cNvPr>
          <p:cNvSpPr>
            <a:spLocks noGrp="1"/>
          </p:cNvSpPr>
          <p:nvPr>
            <p:ph type="title"/>
          </p:nvPr>
        </p:nvSpPr>
        <p:spPr>
          <a:xfrm>
            <a:off x="839788" y="365125"/>
            <a:ext cx="10515600" cy="1325563"/>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CB3BBB67-30A3-25A0-F4FE-9134D994B4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96C832-840B-6385-5043-7F250ED0D6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818BD8F0-670C-B1B0-C7EE-1D2EDEF718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4AC747-43B5-C162-05DC-1FEFE182F1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9AA6A856-6F07-156B-CDFF-7037CDB4D467}"/>
              </a:ext>
            </a:extLst>
          </p:cNvPr>
          <p:cNvSpPr>
            <a:spLocks noGrp="1"/>
          </p:cNvSpPr>
          <p:nvPr>
            <p:ph type="dt" sz="half" idx="10"/>
          </p:nvPr>
        </p:nvSpPr>
        <p:spPr/>
        <p:txBody>
          <a:bodyPr/>
          <a:lstStyle/>
          <a:p>
            <a:fld id="{38874CFD-2C06-4CE8-BF85-9D69D9D8A79E}" type="datetimeFigureOut">
              <a:rPr lang="en-PH" smtClean="0"/>
              <a:t>02/03/2024</a:t>
            </a:fld>
            <a:endParaRPr lang="en-PH"/>
          </a:p>
        </p:txBody>
      </p:sp>
      <p:sp>
        <p:nvSpPr>
          <p:cNvPr id="8" name="Footer Placeholder 7">
            <a:extLst>
              <a:ext uri="{FF2B5EF4-FFF2-40B4-BE49-F238E27FC236}">
                <a16:creationId xmlns:a16="http://schemas.microsoft.com/office/drawing/2014/main" id="{3F52A70C-BA4F-0D89-0BA9-D64DA9882BCA}"/>
              </a:ext>
            </a:extLst>
          </p:cNvPr>
          <p:cNvSpPr>
            <a:spLocks noGrp="1"/>
          </p:cNvSpPr>
          <p:nvPr>
            <p:ph type="ftr" sz="quarter" idx="11"/>
          </p:nvPr>
        </p:nvSpPr>
        <p:spPr/>
        <p:txBody>
          <a:bodyPr/>
          <a:lstStyle/>
          <a:p>
            <a:endParaRPr lang="en-PH"/>
          </a:p>
        </p:txBody>
      </p:sp>
      <p:sp>
        <p:nvSpPr>
          <p:cNvPr id="9" name="Slide Number Placeholder 8">
            <a:extLst>
              <a:ext uri="{FF2B5EF4-FFF2-40B4-BE49-F238E27FC236}">
                <a16:creationId xmlns:a16="http://schemas.microsoft.com/office/drawing/2014/main" id="{1A033614-AEEC-9073-202E-FA86423B896E}"/>
              </a:ext>
            </a:extLst>
          </p:cNvPr>
          <p:cNvSpPr>
            <a:spLocks noGrp="1"/>
          </p:cNvSpPr>
          <p:nvPr>
            <p:ph type="sldNum" sz="quarter" idx="12"/>
          </p:nvPr>
        </p:nvSpPr>
        <p:spPr/>
        <p:txBody>
          <a:bodyPr/>
          <a:lstStyle/>
          <a:p>
            <a:fld id="{0523FF54-328A-4689-9B22-CD3BF1B0A88F}" type="slidenum">
              <a:rPr lang="en-PH" smtClean="0"/>
              <a:t>‹#›</a:t>
            </a:fld>
            <a:endParaRPr lang="en-PH"/>
          </a:p>
        </p:txBody>
      </p:sp>
    </p:spTree>
    <p:extLst>
      <p:ext uri="{BB962C8B-B14F-4D97-AF65-F5344CB8AC3E}">
        <p14:creationId xmlns:p14="http://schemas.microsoft.com/office/powerpoint/2010/main" val="951650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2DEF7-23F0-2329-82C0-14F0F6521BFC}"/>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1D1D93DE-8017-3744-304C-9F4E06F0B022}"/>
              </a:ext>
            </a:extLst>
          </p:cNvPr>
          <p:cNvSpPr>
            <a:spLocks noGrp="1"/>
          </p:cNvSpPr>
          <p:nvPr>
            <p:ph type="dt" sz="half" idx="10"/>
          </p:nvPr>
        </p:nvSpPr>
        <p:spPr/>
        <p:txBody>
          <a:bodyPr/>
          <a:lstStyle/>
          <a:p>
            <a:fld id="{38874CFD-2C06-4CE8-BF85-9D69D9D8A79E}" type="datetimeFigureOut">
              <a:rPr lang="en-PH" smtClean="0"/>
              <a:t>02/03/2024</a:t>
            </a:fld>
            <a:endParaRPr lang="en-PH"/>
          </a:p>
        </p:txBody>
      </p:sp>
      <p:sp>
        <p:nvSpPr>
          <p:cNvPr id="4" name="Footer Placeholder 3">
            <a:extLst>
              <a:ext uri="{FF2B5EF4-FFF2-40B4-BE49-F238E27FC236}">
                <a16:creationId xmlns:a16="http://schemas.microsoft.com/office/drawing/2014/main" id="{0FE02A0D-BFA6-1503-9030-17248C82BFF6}"/>
              </a:ext>
            </a:extLst>
          </p:cNvPr>
          <p:cNvSpPr>
            <a:spLocks noGrp="1"/>
          </p:cNvSpPr>
          <p:nvPr>
            <p:ph type="ftr" sz="quarter" idx="11"/>
          </p:nvPr>
        </p:nvSpPr>
        <p:spPr/>
        <p:txBody>
          <a:bodyPr/>
          <a:lstStyle/>
          <a:p>
            <a:endParaRPr lang="en-PH"/>
          </a:p>
        </p:txBody>
      </p:sp>
      <p:sp>
        <p:nvSpPr>
          <p:cNvPr id="5" name="Slide Number Placeholder 4">
            <a:extLst>
              <a:ext uri="{FF2B5EF4-FFF2-40B4-BE49-F238E27FC236}">
                <a16:creationId xmlns:a16="http://schemas.microsoft.com/office/drawing/2014/main" id="{3A03263D-7C01-024D-5760-B0592B656FFF}"/>
              </a:ext>
            </a:extLst>
          </p:cNvPr>
          <p:cNvSpPr>
            <a:spLocks noGrp="1"/>
          </p:cNvSpPr>
          <p:nvPr>
            <p:ph type="sldNum" sz="quarter" idx="12"/>
          </p:nvPr>
        </p:nvSpPr>
        <p:spPr/>
        <p:txBody>
          <a:bodyPr/>
          <a:lstStyle/>
          <a:p>
            <a:fld id="{0523FF54-328A-4689-9B22-CD3BF1B0A88F}" type="slidenum">
              <a:rPr lang="en-PH" smtClean="0"/>
              <a:t>‹#›</a:t>
            </a:fld>
            <a:endParaRPr lang="en-PH"/>
          </a:p>
        </p:txBody>
      </p:sp>
    </p:spTree>
    <p:extLst>
      <p:ext uri="{BB962C8B-B14F-4D97-AF65-F5344CB8AC3E}">
        <p14:creationId xmlns:p14="http://schemas.microsoft.com/office/powerpoint/2010/main" val="3024016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C409F5-1729-CF65-3634-91A1BE90264C}"/>
              </a:ext>
            </a:extLst>
          </p:cNvPr>
          <p:cNvSpPr>
            <a:spLocks noGrp="1"/>
          </p:cNvSpPr>
          <p:nvPr>
            <p:ph type="dt" sz="half" idx="10"/>
          </p:nvPr>
        </p:nvSpPr>
        <p:spPr/>
        <p:txBody>
          <a:bodyPr/>
          <a:lstStyle/>
          <a:p>
            <a:fld id="{38874CFD-2C06-4CE8-BF85-9D69D9D8A79E}" type="datetimeFigureOut">
              <a:rPr lang="en-PH" smtClean="0"/>
              <a:t>02/03/2024</a:t>
            </a:fld>
            <a:endParaRPr lang="en-PH"/>
          </a:p>
        </p:txBody>
      </p:sp>
      <p:sp>
        <p:nvSpPr>
          <p:cNvPr id="3" name="Footer Placeholder 2">
            <a:extLst>
              <a:ext uri="{FF2B5EF4-FFF2-40B4-BE49-F238E27FC236}">
                <a16:creationId xmlns:a16="http://schemas.microsoft.com/office/drawing/2014/main" id="{DECA76AA-3429-6D35-E4DB-4ED45F5EFEEE}"/>
              </a:ext>
            </a:extLst>
          </p:cNvPr>
          <p:cNvSpPr>
            <a:spLocks noGrp="1"/>
          </p:cNvSpPr>
          <p:nvPr>
            <p:ph type="ftr" sz="quarter" idx="11"/>
          </p:nvPr>
        </p:nvSpPr>
        <p:spPr/>
        <p:txBody>
          <a:bodyPr/>
          <a:lstStyle/>
          <a:p>
            <a:endParaRPr lang="en-PH"/>
          </a:p>
        </p:txBody>
      </p:sp>
      <p:sp>
        <p:nvSpPr>
          <p:cNvPr id="4" name="Slide Number Placeholder 3">
            <a:extLst>
              <a:ext uri="{FF2B5EF4-FFF2-40B4-BE49-F238E27FC236}">
                <a16:creationId xmlns:a16="http://schemas.microsoft.com/office/drawing/2014/main" id="{341D5855-D6FA-55A0-581A-AA7718E12CE9}"/>
              </a:ext>
            </a:extLst>
          </p:cNvPr>
          <p:cNvSpPr>
            <a:spLocks noGrp="1"/>
          </p:cNvSpPr>
          <p:nvPr>
            <p:ph type="sldNum" sz="quarter" idx="12"/>
          </p:nvPr>
        </p:nvSpPr>
        <p:spPr/>
        <p:txBody>
          <a:bodyPr/>
          <a:lstStyle/>
          <a:p>
            <a:fld id="{0523FF54-328A-4689-9B22-CD3BF1B0A88F}" type="slidenum">
              <a:rPr lang="en-PH" smtClean="0"/>
              <a:t>‹#›</a:t>
            </a:fld>
            <a:endParaRPr lang="en-PH"/>
          </a:p>
        </p:txBody>
      </p:sp>
    </p:spTree>
    <p:extLst>
      <p:ext uri="{BB962C8B-B14F-4D97-AF65-F5344CB8AC3E}">
        <p14:creationId xmlns:p14="http://schemas.microsoft.com/office/powerpoint/2010/main" val="1870856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3CFFF-E47F-78FE-E18A-AE5C818451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7D1421CC-0213-3BA3-879C-A6E2BEBA8F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4385E2F3-2BCD-3635-708E-F4D5AA8717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1B63F7-45D5-175B-3D04-3E9DA3FACB39}"/>
              </a:ext>
            </a:extLst>
          </p:cNvPr>
          <p:cNvSpPr>
            <a:spLocks noGrp="1"/>
          </p:cNvSpPr>
          <p:nvPr>
            <p:ph type="dt" sz="half" idx="10"/>
          </p:nvPr>
        </p:nvSpPr>
        <p:spPr/>
        <p:txBody>
          <a:bodyPr/>
          <a:lstStyle/>
          <a:p>
            <a:fld id="{38874CFD-2C06-4CE8-BF85-9D69D9D8A79E}" type="datetimeFigureOut">
              <a:rPr lang="en-PH" smtClean="0"/>
              <a:t>02/03/2024</a:t>
            </a:fld>
            <a:endParaRPr lang="en-PH"/>
          </a:p>
        </p:txBody>
      </p:sp>
      <p:sp>
        <p:nvSpPr>
          <p:cNvPr id="6" name="Footer Placeholder 5">
            <a:extLst>
              <a:ext uri="{FF2B5EF4-FFF2-40B4-BE49-F238E27FC236}">
                <a16:creationId xmlns:a16="http://schemas.microsoft.com/office/drawing/2014/main" id="{9DD69063-8DF9-61EB-D880-857FAC2C2704}"/>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B2439B87-3574-E75F-EFAC-70A9626331CB}"/>
              </a:ext>
            </a:extLst>
          </p:cNvPr>
          <p:cNvSpPr>
            <a:spLocks noGrp="1"/>
          </p:cNvSpPr>
          <p:nvPr>
            <p:ph type="sldNum" sz="quarter" idx="12"/>
          </p:nvPr>
        </p:nvSpPr>
        <p:spPr/>
        <p:txBody>
          <a:bodyPr/>
          <a:lstStyle/>
          <a:p>
            <a:fld id="{0523FF54-328A-4689-9B22-CD3BF1B0A88F}" type="slidenum">
              <a:rPr lang="en-PH" smtClean="0"/>
              <a:t>‹#›</a:t>
            </a:fld>
            <a:endParaRPr lang="en-PH"/>
          </a:p>
        </p:txBody>
      </p:sp>
    </p:spTree>
    <p:extLst>
      <p:ext uri="{BB962C8B-B14F-4D97-AF65-F5344CB8AC3E}">
        <p14:creationId xmlns:p14="http://schemas.microsoft.com/office/powerpoint/2010/main" val="2981779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952F-EC5C-520A-E466-6E4C735788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9C58C209-BCBD-60F0-5436-26E96F63F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A1083596-7567-407A-BE85-7B1AF1AE7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428E85-6B27-8C67-D92A-65DCE215532E}"/>
              </a:ext>
            </a:extLst>
          </p:cNvPr>
          <p:cNvSpPr>
            <a:spLocks noGrp="1"/>
          </p:cNvSpPr>
          <p:nvPr>
            <p:ph type="dt" sz="half" idx="10"/>
          </p:nvPr>
        </p:nvSpPr>
        <p:spPr/>
        <p:txBody>
          <a:bodyPr/>
          <a:lstStyle/>
          <a:p>
            <a:fld id="{38874CFD-2C06-4CE8-BF85-9D69D9D8A79E}" type="datetimeFigureOut">
              <a:rPr lang="en-PH" smtClean="0"/>
              <a:t>02/03/2024</a:t>
            </a:fld>
            <a:endParaRPr lang="en-PH"/>
          </a:p>
        </p:txBody>
      </p:sp>
      <p:sp>
        <p:nvSpPr>
          <p:cNvPr id="6" name="Footer Placeholder 5">
            <a:extLst>
              <a:ext uri="{FF2B5EF4-FFF2-40B4-BE49-F238E27FC236}">
                <a16:creationId xmlns:a16="http://schemas.microsoft.com/office/drawing/2014/main" id="{9D4388FA-C806-DF79-36DD-6AC0D77C1D08}"/>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0FFD078A-1AF6-6D30-51DD-1EAC1DCF84EF}"/>
              </a:ext>
            </a:extLst>
          </p:cNvPr>
          <p:cNvSpPr>
            <a:spLocks noGrp="1"/>
          </p:cNvSpPr>
          <p:nvPr>
            <p:ph type="sldNum" sz="quarter" idx="12"/>
          </p:nvPr>
        </p:nvSpPr>
        <p:spPr/>
        <p:txBody>
          <a:bodyPr/>
          <a:lstStyle/>
          <a:p>
            <a:fld id="{0523FF54-328A-4689-9B22-CD3BF1B0A88F}" type="slidenum">
              <a:rPr lang="en-PH" smtClean="0"/>
              <a:t>‹#›</a:t>
            </a:fld>
            <a:endParaRPr lang="en-PH"/>
          </a:p>
        </p:txBody>
      </p:sp>
    </p:spTree>
    <p:extLst>
      <p:ext uri="{BB962C8B-B14F-4D97-AF65-F5344CB8AC3E}">
        <p14:creationId xmlns:p14="http://schemas.microsoft.com/office/powerpoint/2010/main" val="1937712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F11FB5-1CF0-E461-3493-230DA3C7F6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5BA98AE2-A12A-1D6A-113B-3E111FDFE3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E5473B5D-FA9F-7C4E-1976-4F8054B054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874CFD-2C06-4CE8-BF85-9D69D9D8A79E}" type="datetimeFigureOut">
              <a:rPr lang="en-PH" smtClean="0"/>
              <a:t>02/03/2024</a:t>
            </a:fld>
            <a:endParaRPr lang="en-PH"/>
          </a:p>
        </p:txBody>
      </p:sp>
      <p:sp>
        <p:nvSpPr>
          <p:cNvPr id="5" name="Footer Placeholder 4">
            <a:extLst>
              <a:ext uri="{FF2B5EF4-FFF2-40B4-BE49-F238E27FC236}">
                <a16:creationId xmlns:a16="http://schemas.microsoft.com/office/drawing/2014/main" id="{E800FCFD-8308-6250-4A28-A7EEDDBF90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a:extLst>
              <a:ext uri="{FF2B5EF4-FFF2-40B4-BE49-F238E27FC236}">
                <a16:creationId xmlns:a16="http://schemas.microsoft.com/office/drawing/2014/main" id="{267308E9-1649-D11D-7B13-E7C4325F01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23FF54-328A-4689-9B22-CD3BF1B0A88F}" type="slidenum">
              <a:rPr lang="en-PH" smtClean="0"/>
              <a:t>‹#›</a:t>
            </a:fld>
            <a:endParaRPr lang="en-PH"/>
          </a:p>
        </p:txBody>
      </p:sp>
    </p:spTree>
    <p:extLst>
      <p:ext uri="{BB962C8B-B14F-4D97-AF65-F5344CB8AC3E}">
        <p14:creationId xmlns:p14="http://schemas.microsoft.com/office/powerpoint/2010/main" val="3701956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24.png"/><Relationship Id="rId4" Type="http://schemas.openxmlformats.org/officeDocument/2006/relationships/image" Target="../media/image60.jpeg"/></Relationships>
</file>

<file path=ppt/slides/_rels/slide11.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5.jpg"/><Relationship Id="rId11" Type="http://schemas.openxmlformats.org/officeDocument/2006/relationships/image" Target="../media/image70.jpg"/><Relationship Id="rId5" Type="http://schemas.openxmlformats.org/officeDocument/2006/relationships/image" Target="../media/image64.jpg"/><Relationship Id="rId10" Type="http://schemas.openxmlformats.org/officeDocument/2006/relationships/image" Target="../media/image69.jpg"/><Relationship Id="rId4" Type="http://schemas.openxmlformats.org/officeDocument/2006/relationships/image" Target="../media/image63.jpg"/><Relationship Id="rId9" Type="http://schemas.openxmlformats.org/officeDocument/2006/relationships/image" Target="../media/image68.jp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1.jpg"/><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13.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jpg"/><Relationship Id="rId7" Type="http://schemas.openxmlformats.org/officeDocument/2006/relationships/image" Target="../media/image77.jp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 Id="rId9" Type="http://schemas.openxmlformats.org/officeDocument/2006/relationships/image" Target="../media/image79.jpg"/></Relationships>
</file>

<file path=ppt/slides/_rels/slide14.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1.jpg"/><Relationship Id="rId7" Type="http://schemas.openxmlformats.org/officeDocument/2006/relationships/image" Target="../media/image84.jpg"/><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83.jpg"/><Relationship Id="rId4" Type="http://schemas.openxmlformats.org/officeDocument/2006/relationships/image" Target="../media/image82.jpg"/></Relationships>
</file>

<file path=ppt/slides/_rels/slide15.xml.rels><?xml version="1.0" encoding="UTF-8" standalone="yes"?>
<Relationships xmlns="http://schemas.openxmlformats.org/package/2006/relationships"><Relationship Id="rId3" Type="http://schemas.openxmlformats.org/officeDocument/2006/relationships/image" Target="../media/image87.jpg"/><Relationship Id="rId7" Type="http://schemas.openxmlformats.org/officeDocument/2006/relationships/image" Target="../media/image31.png"/><Relationship Id="rId2" Type="http://schemas.openxmlformats.org/officeDocument/2006/relationships/image" Target="../media/image86.jpg"/><Relationship Id="rId1" Type="http://schemas.openxmlformats.org/officeDocument/2006/relationships/slideLayout" Target="../slideLayouts/slideLayout7.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16.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95.jpg"/><Relationship Id="rId2" Type="http://schemas.openxmlformats.org/officeDocument/2006/relationships/image" Target="../media/image91.jpg"/><Relationship Id="rId1" Type="http://schemas.openxmlformats.org/officeDocument/2006/relationships/slideLayout" Target="../slideLayouts/slideLayout7.xml"/><Relationship Id="rId6" Type="http://schemas.openxmlformats.org/officeDocument/2006/relationships/image" Target="../media/image94.jpg"/><Relationship Id="rId5" Type="http://schemas.openxmlformats.org/officeDocument/2006/relationships/image" Target="../media/image31.png"/><Relationship Id="rId4" Type="http://schemas.openxmlformats.org/officeDocument/2006/relationships/image" Target="../media/image93.jpg"/></Relationships>
</file>

<file path=ppt/slides/_rels/slide1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99.jpg"/><Relationship Id="rId4" Type="http://schemas.openxmlformats.org/officeDocument/2006/relationships/image" Target="../media/image98.jpg"/></Relationships>
</file>

<file path=ppt/slides/_rels/slide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2.jpg"/><Relationship Id="rId1" Type="http://schemas.openxmlformats.org/officeDocument/2006/relationships/slideLayout" Target="../slideLayouts/slideLayout7.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jp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106.png"/><Relationship Id="rId7" Type="http://schemas.openxmlformats.org/officeDocument/2006/relationships/image" Target="../media/image110.jp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107.jpg"/></Relationships>
</file>

<file path=ppt/slides/_rels/slide21.xml.rels><?xml version="1.0" encoding="UTF-8" standalone="yes"?>
<Relationships xmlns="http://schemas.openxmlformats.org/package/2006/relationships"><Relationship Id="rId3" Type="http://schemas.openxmlformats.org/officeDocument/2006/relationships/image" Target="../media/image113.jpg"/><Relationship Id="rId7" Type="http://schemas.openxmlformats.org/officeDocument/2006/relationships/image" Target="../media/image116.jpg"/><Relationship Id="rId2" Type="http://schemas.openxmlformats.org/officeDocument/2006/relationships/image" Target="../media/image112.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15.jpg"/><Relationship Id="rId4" Type="http://schemas.openxmlformats.org/officeDocument/2006/relationships/image" Target="../media/image114.jpg"/></Relationships>
</file>

<file path=ppt/slides/_rels/slide22.xml.rels><?xml version="1.0" encoding="UTF-8" standalone="yes"?>
<Relationships xmlns="http://schemas.openxmlformats.org/package/2006/relationships"><Relationship Id="rId8" Type="http://schemas.openxmlformats.org/officeDocument/2006/relationships/image" Target="../media/image122.jpg"/><Relationship Id="rId3" Type="http://schemas.openxmlformats.org/officeDocument/2006/relationships/image" Target="../media/image31.png"/><Relationship Id="rId7" Type="http://schemas.openxmlformats.org/officeDocument/2006/relationships/image" Target="../media/image121.jp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18.jpg"/></Relationships>
</file>

<file path=ppt/slides/_rels/slide23.xml.rels><?xml version="1.0" encoding="UTF-8" standalone="yes"?>
<Relationships xmlns="http://schemas.openxmlformats.org/package/2006/relationships"><Relationship Id="rId3" Type="http://schemas.openxmlformats.org/officeDocument/2006/relationships/image" Target="../media/image124.jpg"/><Relationship Id="rId7" Type="http://schemas.openxmlformats.org/officeDocument/2006/relationships/image" Target="../media/image127.jpg"/><Relationship Id="rId2" Type="http://schemas.openxmlformats.org/officeDocument/2006/relationships/image" Target="../media/image123.jpg"/><Relationship Id="rId1" Type="http://schemas.openxmlformats.org/officeDocument/2006/relationships/slideLayout" Target="../slideLayouts/slideLayout7.xml"/><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7.xml"/><Relationship Id="rId5" Type="http://schemas.openxmlformats.org/officeDocument/2006/relationships/image" Target="../media/image130.jp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136.jpg"/><Relationship Id="rId3" Type="http://schemas.openxmlformats.org/officeDocument/2006/relationships/image" Target="../media/image131.png"/><Relationship Id="rId7" Type="http://schemas.openxmlformats.org/officeDocument/2006/relationships/image" Target="../media/image135.jp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34.jpg"/><Relationship Id="rId5" Type="http://schemas.openxmlformats.org/officeDocument/2006/relationships/image" Target="../media/image133.jpg"/><Relationship Id="rId4" Type="http://schemas.openxmlformats.org/officeDocument/2006/relationships/image" Target="../media/image132.jpg"/></Relationships>
</file>

<file path=ppt/slides/_rels/slide2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9.jpg"/><Relationship Id="rId1" Type="http://schemas.openxmlformats.org/officeDocument/2006/relationships/slideLayout" Target="../slideLayouts/slideLayout7.xml"/><Relationship Id="rId5" Type="http://schemas.openxmlformats.org/officeDocument/2006/relationships/image" Target="../media/image141.png"/><Relationship Id="rId4" Type="http://schemas.openxmlformats.org/officeDocument/2006/relationships/image" Target="../media/image140.jpg"/></Relationships>
</file>

<file path=ppt/slides/_rels/slide28.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slideLayout" Target="../slideLayouts/slideLayout7.xml"/><Relationship Id="rId5" Type="http://schemas.openxmlformats.org/officeDocument/2006/relationships/image" Target="../media/image145.jpg"/><Relationship Id="rId4" Type="http://schemas.openxmlformats.org/officeDocument/2006/relationships/image" Target="../media/image144.jpg"/></Relationships>
</file>

<file path=ppt/slides/_rels/slide29.xml.rels><?xml version="1.0" encoding="UTF-8" standalone="yes"?>
<Relationships xmlns="http://schemas.openxmlformats.org/package/2006/relationships"><Relationship Id="rId8" Type="http://schemas.openxmlformats.org/officeDocument/2006/relationships/image" Target="../media/image151.jpg"/><Relationship Id="rId3" Type="http://schemas.openxmlformats.org/officeDocument/2006/relationships/image" Target="../media/image146.jpg"/><Relationship Id="rId7" Type="http://schemas.openxmlformats.org/officeDocument/2006/relationships/image" Target="../media/image150.jp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49.jpg"/><Relationship Id="rId5" Type="http://schemas.openxmlformats.org/officeDocument/2006/relationships/image" Target="../media/image148.jpg"/><Relationship Id="rId4" Type="http://schemas.openxmlformats.org/officeDocument/2006/relationships/image" Target="../media/image147.jpg"/><Relationship Id="rId9" Type="http://schemas.openxmlformats.org/officeDocument/2006/relationships/image" Target="../media/image152.jp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57.jpg"/><Relationship Id="rId2" Type="http://schemas.openxmlformats.org/officeDocument/2006/relationships/image" Target="../media/image153.jpg"/><Relationship Id="rId1" Type="http://schemas.openxmlformats.org/officeDocument/2006/relationships/slideLayout" Target="../slideLayouts/slideLayout7.xml"/><Relationship Id="rId6" Type="http://schemas.openxmlformats.org/officeDocument/2006/relationships/image" Target="../media/image156.jpg"/><Relationship Id="rId5" Type="http://schemas.openxmlformats.org/officeDocument/2006/relationships/image" Target="../media/image155.jpg"/><Relationship Id="rId4" Type="http://schemas.openxmlformats.org/officeDocument/2006/relationships/image" Target="../media/image154.jpg"/></Relationships>
</file>

<file path=ppt/slides/_rels/slide31.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eg"/><Relationship Id="rId1" Type="http://schemas.openxmlformats.org/officeDocument/2006/relationships/slideLayout" Target="../slideLayouts/slideLayout7.xml"/><Relationship Id="rId6" Type="http://schemas.openxmlformats.org/officeDocument/2006/relationships/image" Target="../media/image162.jpg"/><Relationship Id="rId5" Type="http://schemas.openxmlformats.org/officeDocument/2006/relationships/image" Target="../media/image161.jpg"/><Relationship Id="rId4" Type="http://schemas.openxmlformats.org/officeDocument/2006/relationships/image" Target="../media/image160.png"/></Relationships>
</file>

<file path=ppt/slides/_rels/slide32.xml.rels><?xml version="1.0" encoding="UTF-8" standalone="yes"?>
<Relationships xmlns="http://schemas.openxmlformats.org/package/2006/relationships"><Relationship Id="rId8" Type="http://schemas.openxmlformats.org/officeDocument/2006/relationships/image" Target="../media/image169.jpg"/><Relationship Id="rId3" Type="http://schemas.openxmlformats.org/officeDocument/2006/relationships/image" Target="../media/image164.jpg"/><Relationship Id="rId7" Type="http://schemas.openxmlformats.org/officeDocument/2006/relationships/image" Target="../media/image168.jpg"/><Relationship Id="rId2" Type="http://schemas.openxmlformats.org/officeDocument/2006/relationships/image" Target="../media/image163.jpeg"/><Relationship Id="rId1" Type="http://schemas.openxmlformats.org/officeDocument/2006/relationships/slideLayout" Target="../slideLayouts/slideLayout7.xml"/><Relationship Id="rId6" Type="http://schemas.openxmlformats.org/officeDocument/2006/relationships/image" Target="../media/image167.png"/><Relationship Id="rId11" Type="http://schemas.openxmlformats.org/officeDocument/2006/relationships/image" Target="../media/image172.jpg"/><Relationship Id="rId5" Type="http://schemas.openxmlformats.org/officeDocument/2006/relationships/image" Target="../media/image166.jpg"/><Relationship Id="rId10" Type="http://schemas.openxmlformats.org/officeDocument/2006/relationships/image" Target="../media/image171.jpg"/><Relationship Id="rId4" Type="http://schemas.openxmlformats.org/officeDocument/2006/relationships/image" Target="../media/image165.jpg"/><Relationship Id="rId9" Type="http://schemas.openxmlformats.org/officeDocument/2006/relationships/image" Target="../media/image170.jpg"/></Relationships>
</file>

<file path=ppt/slides/_rels/slide33.xml.rels><?xml version="1.0" encoding="UTF-8" standalone="yes"?>
<Relationships xmlns="http://schemas.openxmlformats.org/package/2006/relationships"><Relationship Id="rId3" Type="http://schemas.openxmlformats.org/officeDocument/2006/relationships/image" Target="../media/image174.jpg"/><Relationship Id="rId7" Type="http://schemas.openxmlformats.org/officeDocument/2006/relationships/image" Target="../media/image177.jpg"/><Relationship Id="rId2" Type="http://schemas.openxmlformats.org/officeDocument/2006/relationships/image" Target="../media/image173.jpg"/><Relationship Id="rId1" Type="http://schemas.openxmlformats.org/officeDocument/2006/relationships/slideLayout" Target="../slideLayouts/slideLayout7.xml"/><Relationship Id="rId6" Type="http://schemas.openxmlformats.org/officeDocument/2006/relationships/image" Target="../media/image176.jpg"/><Relationship Id="rId5" Type="http://schemas.openxmlformats.org/officeDocument/2006/relationships/image" Target="../media/image160.png"/><Relationship Id="rId4" Type="http://schemas.openxmlformats.org/officeDocument/2006/relationships/image" Target="../media/image175.jpg"/></Relationships>
</file>

<file path=ppt/slides/_rels/slide34.xml.rels><?xml version="1.0" encoding="UTF-8" standalone="yes"?>
<Relationships xmlns="http://schemas.openxmlformats.org/package/2006/relationships"><Relationship Id="rId3" Type="http://schemas.openxmlformats.org/officeDocument/2006/relationships/image" Target="../media/image179.jpg"/><Relationship Id="rId7" Type="http://schemas.openxmlformats.org/officeDocument/2006/relationships/image" Target="../media/image160.png"/><Relationship Id="rId2" Type="http://schemas.openxmlformats.org/officeDocument/2006/relationships/image" Target="../media/image178.jpg"/><Relationship Id="rId1" Type="http://schemas.openxmlformats.org/officeDocument/2006/relationships/slideLayout" Target="../slideLayouts/slideLayout7.xml"/><Relationship Id="rId6" Type="http://schemas.openxmlformats.org/officeDocument/2006/relationships/image" Target="../media/image182.jpeg"/><Relationship Id="rId5" Type="http://schemas.openxmlformats.org/officeDocument/2006/relationships/image" Target="../media/image181.jpg"/><Relationship Id="rId4" Type="http://schemas.openxmlformats.org/officeDocument/2006/relationships/image" Target="../media/image180.jpg"/></Relationships>
</file>

<file path=ppt/slides/_rels/slide35.xml.rels><?xml version="1.0" encoding="UTF-8" standalone="yes"?>
<Relationships xmlns="http://schemas.openxmlformats.org/package/2006/relationships"><Relationship Id="rId3" Type="http://schemas.openxmlformats.org/officeDocument/2006/relationships/image" Target="../media/image183.jpg"/><Relationship Id="rId7" Type="http://schemas.openxmlformats.org/officeDocument/2006/relationships/image" Target="../media/image186.jp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85.jpg"/><Relationship Id="rId5" Type="http://schemas.openxmlformats.org/officeDocument/2006/relationships/image" Target="../media/image182.jpeg"/><Relationship Id="rId4" Type="http://schemas.openxmlformats.org/officeDocument/2006/relationships/image" Target="../media/image184.jpg"/></Relationships>
</file>

<file path=ppt/slides/_rels/slide36.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190.jpg"/><Relationship Id="rId5" Type="http://schemas.openxmlformats.org/officeDocument/2006/relationships/image" Target="../media/image189.jpg"/><Relationship Id="rId4" Type="http://schemas.openxmlformats.org/officeDocument/2006/relationships/image" Target="../media/image188.jpg"/></Relationships>
</file>

<file path=ppt/slides/_rels/slide37.xml.rels><?xml version="1.0" encoding="UTF-8" standalone="yes"?>
<Relationships xmlns="http://schemas.openxmlformats.org/package/2006/relationships"><Relationship Id="rId3" Type="http://schemas.openxmlformats.org/officeDocument/2006/relationships/image" Target="../media/image192.jpg"/><Relationship Id="rId7" Type="http://schemas.openxmlformats.org/officeDocument/2006/relationships/image" Target="../media/image195.jpg"/><Relationship Id="rId2" Type="http://schemas.openxmlformats.org/officeDocument/2006/relationships/image" Target="../media/image191.jpg"/><Relationship Id="rId1" Type="http://schemas.openxmlformats.org/officeDocument/2006/relationships/slideLayout" Target="../slideLayouts/slideLayout7.xml"/><Relationship Id="rId6" Type="http://schemas.openxmlformats.org/officeDocument/2006/relationships/image" Target="../media/image194.jpg"/><Relationship Id="rId5" Type="http://schemas.openxmlformats.org/officeDocument/2006/relationships/image" Target="../media/image193.jpg"/><Relationship Id="rId4" Type="http://schemas.openxmlformats.org/officeDocument/2006/relationships/image" Target="../media/image160.png"/></Relationships>
</file>

<file path=ppt/slides/_rels/slide38.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image" Target="../media/image196.jpeg"/><Relationship Id="rId7" Type="http://schemas.openxmlformats.org/officeDocument/2006/relationships/image" Target="../media/image200.jpeg"/><Relationship Id="rId2"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199.jpeg"/><Relationship Id="rId5" Type="http://schemas.openxmlformats.org/officeDocument/2006/relationships/image" Target="../media/image198.jpeg"/><Relationship Id="rId10" Type="http://schemas.openxmlformats.org/officeDocument/2006/relationships/image" Target="../media/image203.jpeg"/><Relationship Id="rId4" Type="http://schemas.openxmlformats.org/officeDocument/2006/relationships/image" Target="../media/image197.jpeg"/><Relationship Id="rId9" Type="http://schemas.openxmlformats.org/officeDocument/2006/relationships/image" Target="../media/image202.jpeg"/></Relationships>
</file>

<file path=ppt/slides/_rels/slide39.xml.rels><?xml version="1.0" encoding="UTF-8" standalone="yes"?>
<Relationships xmlns="http://schemas.openxmlformats.org/package/2006/relationships"><Relationship Id="rId8" Type="http://schemas.openxmlformats.org/officeDocument/2006/relationships/image" Target="../media/image209.jpg"/><Relationship Id="rId3" Type="http://schemas.openxmlformats.org/officeDocument/2006/relationships/image" Target="../media/image205.jpg"/><Relationship Id="rId7" Type="http://schemas.openxmlformats.org/officeDocument/2006/relationships/image" Target="../media/image31.png"/><Relationship Id="rId2" Type="http://schemas.openxmlformats.org/officeDocument/2006/relationships/image" Target="../media/image204.jpg"/><Relationship Id="rId1" Type="http://schemas.openxmlformats.org/officeDocument/2006/relationships/slideLayout" Target="../slideLayouts/slideLayout7.xml"/><Relationship Id="rId6" Type="http://schemas.openxmlformats.org/officeDocument/2006/relationships/image" Target="../media/image208.jpg"/><Relationship Id="rId5" Type="http://schemas.openxmlformats.org/officeDocument/2006/relationships/image" Target="../media/image207.jpg"/><Relationship Id="rId4" Type="http://schemas.openxmlformats.org/officeDocument/2006/relationships/image" Target="../media/image206.jp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215.jpg"/><Relationship Id="rId3" Type="http://schemas.openxmlformats.org/officeDocument/2006/relationships/image" Target="../media/image31.png"/><Relationship Id="rId7" Type="http://schemas.openxmlformats.org/officeDocument/2006/relationships/image" Target="../media/image214.jpg"/><Relationship Id="rId2" Type="http://schemas.openxmlformats.org/officeDocument/2006/relationships/image" Target="../media/image210.jpg"/><Relationship Id="rId1" Type="http://schemas.openxmlformats.org/officeDocument/2006/relationships/slideLayout" Target="../slideLayouts/slideLayout7.xml"/><Relationship Id="rId6" Type="http://schemas.openxmlformats.org/officeDocument/2006/relationships/image" Target="../media/image213.jpg"/><Relationship Id="rId11" Type="http://schemas.openxmlformats.org/officeDocument/2006/relationships/image" Target="../media/image218.jpg"/><Relationship Id="rId5" Type="http://schemas.openxmlformats.org/officeDocument/2006/relationships/image" Target="../media/image212.jpg"/><Relationship Id="rId10" Type="http://schemas.openxmlformats.org/officeDocument/2006/relationships/image" Target="../media/image217.jpg"/><Relationship Id="rId4" Type="http://schemas.openxmlformats.org/officeDocument/2006/relationships/image" Target="../media/image211.jpg"/><Relationship Id="rId9" Type="http://schemas.openxmlformats.org/officeDocument/2006/relationships/image" Target="../media/image216.jp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9.jpeg"/><Relationship Id="rId1" Type="http://schemas.openxmlformats.org/officeDocument/2006/relationships/slideLayout" Target="../slideLayouts/slideLayout7.xml"/><Relationship Id="rId6" Type="http://schemas.openxmlformats.org/officeDocument/2006/relationships/image" Target="../media/image222.jpg"/><Relationship Id="rId5" Type="http://schemas.openxmlformats.org/officeDocument/2006/relationships/image" Target="../media/image221.jpg"/><Relationship Id="rId4" Type="http://schemas.openxmlformats.org/officeDocument/2006/relationships/image" Target="../media/image220.jpg"/></Relationships>
</file>

<file path=ppt/slides/_rels/slide42.xml.rels><?xml version="1.0" encoding="UTF-8" standalone="yes"?>
<Relationships xmlns="http://schemas.openxmlformats.org/package/2006/relationships"><Relationship Id="rId8" Type="http://schemas.openxmlformats.org/officeDocument/2006/relationships/image" Target="../media/image228.jpg"/><Relationship Id="rId3" Type="http://schemas.openxmlformats.org/officeDocument/2006/relationships/image" Target="../media/image223.jpg"/><Relationship Id="rId7" Type="http://schemas.openxmlformats.org/officeDocument/2006/relationships/image" Target="../media/image227.jp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26.jpg"/><Relationship Id="rId5" Type="http://schemas.openxmlformats.org/officeDocument/2006/relationships/image" Target="../media/image225.jpg"/><Relationship Id="rId4" Type="http://schemas.openxmlformats.org/officeDocument/2006/relationships/image" Target="../media/image224.jpg"/><Relationship Id="rId9" Type="http://schemas.openxmlformats.org/officeDocument/2006/relationships/image" Target="../media/image229.jpg"/></Relationships>
</file>

<file path=ppt/slides/_rels/slide43.xml.rels><?xml version="1.0" encoding="UTF-8" standalone="yes"?>
<Relationships xmlns="http://schemas.openxmlformats.org/package/2006/relationships"><Relationship Id="rId3" Type="http://schemas.openxmlformats.org/officeDocument/2006/relationships/image" Target="../media/image231.jpg"/><Relationship Id="rId2" Type="http://schemas.openxmlformats.org/officeDocument/2006/relationships/image" Target="../media/image230.jpg"/><Relationship Id="rId1" Type="http://schemas.openxmlformats.org/officeDocument/2006/relationships/slideLayout" Target="../slideLayouts/slideLayout7.xml"/><Relationship Id="rId5" Type="http://schemas.openxmlformats.org/officeDocument/2006/relationships/image" Target="../media/image232.jp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3.jpg"/><Relationship Id="rId1" Type="http://schemas.openxmlformats.org/officeDocument/2006/relationships/slideLayout" Target="../slideLayouts/slideLayout7.xml"/><Relationship Id="rId4" Type="http://schemas.openxmlformats.org/officeDocument/2006/relationships/image" Target="../media/image234.jpg"/></Relationships>
</file>

<file path=ppt/slides/_rels/slide45.xml.rels><?xml version="1.0" encoding="UTF-8" standalone="yes"?>
<Relationships xmlns="http://schemas.openxmlformats.org/package/2006/relationships"><Relationship Id="rId3" Type="http://schemas.openxmlformats.org/officeDocument/2006/relationships/image" Target="../media/image235.jp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6.jp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37.jp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8.png"/><Relationship Id="rId4" Type="http://schemas.openxmlformats.org/officeDocument/2006/relationships/image" Target="../media/image29.jpeg"/></Relationships>
</file>

<file path=ppt/slides/_rels/slide49.xml.rels><?xml version="1.0" encoding="UTF-8" standalone="yes"?>
<Relationships xmlns="http://schemas.openxmlformats.org/package/2006/relationships"><Relationship Id="rId3" Type="http://schemas.openxmlformats.org/officeDocument/2006/relationships/image" Target="../media/image239.jpg"/><Relationship Id="rId2" Type="http://schemas.openxmlformats.org/officeDocument/2006/relationships/image" Target="../media/image167.png"/><Relationship Id="rId1" Type="http://schemas.openxmlformats.org/officeDocument/2006/relationships/slideLayout" Target="../slideLayouts/slideLayout7.xml"/><Relationship Id="rId4" Type="http://schemas.openxmlformats.org/officeDocument/2006/relationships/image" Target="../media/image240.jp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0.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5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241.png"/><Relationship Id="rId1" Type="http://schemas.openxmlformats.org/officeDocument/2006/relationships/slideLayout" Target="../slideLayouts/slideLayout7.xml"/><Relationship Id="rId4" Type="http://schemas.openxmlformats.org/officeDocument/2006/relationships/image" Target="../media/image242.jpg"/></Relationships>
</file>

<file path=ppt/slides/_rels/slide5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243.jpg"/><Relationship Id="rId1" Type="http://schemas.openxmlformats.org/officeDocument/2006/relationships/slideLayout" Target="../slideLayouts/slideLayout7.xml"/><Relationship Id="rId4" Type="http://schemas.openxmlformats.org/officeDocument/2006/relationships/image" Target="../media/image244.jpg"/></Relationships>
</file>

<file path=ppt/slides/_rels/slide52.xml.rels><?xml version="1.0" encoding="UTF-8" standalone="yes"?>
<Relationships xmlns="http://schemas.openxmlformats.org/package/2006/relationships"><Relationship Id="rId3" Type="http://schemas.openxmlformats.org/officeDocument/2006/relationships/image" Target="../media/image245.jp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1.png"/><Relationship Id="rId7" Type="http://schemas.openxmlformats.org/officeDocument/2006/relationships/image" Target="../media/image36.jp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image" Target="../media/image33.jpg"/><Relationship Id="rId9" Type="http://schemas.openxmlformats.org/officeDocument/2006/relationships/image" Target="../media/image38.jpg"/></Relationships>
</file>

<file path=ppt/slides/_rels/slide7.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jpg"/></Relationships>
</file>

<file path=ppt/slides/_rels/slide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jpg"/><Relationship Id="rId10" Type="http://schemas.openxmlformats.org/officeDocument/2006/relationships/image" Target="../media/image57.jpg"/><Relationship Id="rId4" Type="http://schemas.openxmlformats.org/officeDocument/2006/relationships/image" Target="../media/image51.jpg"/><Relationship Id="rId9" Type="http://schemas.openxmlformats.org/officeDocument/2006/relationships/image" Target="../media/image5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321E3C-582F-9C69-0141-F87D3349B4CA}"/>
              </a:ext>
            </a:extLst>
          </p:cNvPr>
          <p:cNvPicPr>
            <a:picLocks noChangeAspect="1"/>
          </p:cNvPicPr>
          <p:nvPr/>
        </p:nvPicPr>
        <p:blipFill rotWithShape="1">
          <a:blip r:embed="rId2"/>
          <a:srcRect t="25590" r="11" b="25556"/>
          <a:stretch/>
        </p:blipFill>
        <p:spPr>
          <a:xfrm>
            <a:off x="-2953643" y="-6812"/>
            <a:ext cx="15224804" cy="6857998"/>
          </a:xfrm>
          <a:prstGeom prst="rect">
            <a:avLst/>
          </a:prstGeom>
        </p:spPr>
      </p:pic>
      <p:sp>
        <p:nvSpPr>
          <p:cNvPr id="19" name="Freeform: Shape 18">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C73D2CB9-E81E-E0CF-3D81-8F22C27EABF7}"/>
              </a:ext>
            </a:extLst>
          </p:cNvPr>
          <p:cNvPicPr>
            <a:picLocks noChangeAspect="1"/>
          </p:cNvPicPr>
          <p:nvPr/>
        </p:nvPicPr>
        <p:blipFill rotWithShape="1">
          <a:blip r:embed="rId3"/>
          <a:srcRect l="24424" r="17066" b="1"/>
          <a:stretch/>
        </p:blipFill>
        <p:spPr>
          <a:xfrm>
            <a:off x="5063087" y="6814"/>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17A35BFF-FF94-4C86-4ED8-06B242865FE9}"/>
              </a:ext>
            </a:extLst>
          </p:cNvPr>
          <p:cNvPicPr>
            <a:picLocks noChangeAspect="1"/>
          </p:cNvPicPr>
          <p:nvPr/>
        </p:nvPicPr>
        <p:blipFill>
          <a:blip r:embed="rId4"/>
          <a:stretch>
            <a:fillRect/>
          </a:stretch>
        </p:blipFill>
        <p:spPr>
          <a:xfrm>
            <a:off x="0" y="3132148"/>
            <a:ext cx="12191980" cy="909792"/>
          </a:xfrm>
          <a:prstGeom prst="rect">
            <a:avLst/>
          </a:prstGeom>
        </p:spPr>
      </p:pic>
      <p:pic>
        <p:nvPicPr>
          <p:cNvPr id="10" name="Picture 9">
            <a:extLst>
              <a:ext uri="{FF2B5EF4-FFF2-40B4-BE49-F238E27FC236}">
                <a16:creationId xmlns:a16="http://schemas.microsoft.com/office/drawing/2014/main" id="{B081AF26-5379-A370-3DA5-C255A73B59BC}"/>
              </a:ext>
            </a:extLst>
          </p:cNvPr>
          <p:cNvPicPr>
            <a:picLocks noChangeAspect="1"/>
          </p:cNvPicPr>
          <p:nvPr/>
        </p:nvPicPr>
        <p:blipFill>
          <a:blip r:embed="rId5"/>
          <a:stretch>
            <a:fillRect/>
          </a:stretch>
        </p:blipFill>
        <p:spPr>
          <a:xfrm>
            <a:off x="240303" y="24505"/>
            <a:ext cx="1780186" cy="292633"/>
          </a:xfrm>
          <a:prstGeom prst="rect">
            <a:avLst/>
          </a:prstGeom>
        </p:spPr>
      </p:pic>
      <p:pic>
        <p:nvPicPr>
          <p:cNvPr id="12" name="Picture 11">
            <a:extLst>
              <a:ext uri="{FF2B5EF4-FFF2-40B4-BE49-F238E27FC236}">
                <a16:creationId xmlns:a16="http://schemas.microsoft.com/office/drawing/2014/main" id="{30EF9CE1-304A-6667-5B3D-8041753606D4}"/>
              </a:ext>
            </a:extLst>
          </p:cNvPr>
          <p:cNvPicPr>
            <a:picLocks noChangeAspect="1"/>
          </p:cNvPicPr>
          <p:nvPr/>
        </p:nvPicPr>
        <p:blipFill>
          <a:blip r:embed="rId6"/>
          <a:stretch>
            <a:fillRect/>
          </a:stretch>
        </p:blipFill>
        <p:spPr>
          <a:xfrm>
            <a:off x="1463040" y="2739135"/>
            <a:ext cx="1310754" cy="18290"/>
          </a:xfrm>
          <a:prstGeom prst="rect">
            <a:avLst/>
          </a:prstGeom>
        </p:spPr>
      </p:pic>
      <p:pic>
        <p:nvPicPr>
          <p:cNvPr id="13" name="Picture 12">
            <a:extLst>
              <a:ext uri="{FF2B5EF4-FFF2-40B4-BE49-F238E27FC236}">
                <a16:creationId xmlns:a16="http://schemas.microsoft.com/office/drawing/2014/main" id="{170B869A-BFFC-19BF-C9C1-13D4881E79FE}"/>
              </a:ext>
            </a:extLst>
          </p:cNvPr>
          <p:cNvPicPr>
            <a:picLocks noChangeAspect="1"/>
          </p:cNvPicPr>
          <p:nvPr/>
        </p:nvPicPr>
        <p:blipFill>
          <a:blip r:embed="rId7"/>
          <a:stretch>
            <a:fillRect/>
          </a:stretch>
        </p:blipFill>
        <p:spPr>
          <a:xfrm>
            <a:off x="4420993" y="1013540"/>
            <a:ext cx="951058" cy="18290"/>
          </a:xfrm>
          <a:prstGeom prst="rect">
            <a:avLst/>
          </a:prstGeom>
        </p:spPr>
      </p:pic>
      <p:pic>
        <p:nvPicPr>
          <p:cNvPr id="15" name="Picture 14">
            <a:extLst>
              <a:ext uri="{FF2B5EF4-FFF2-40B4-BE49-F238E27FC236}">
                <a16:creationId xmlns:a16="http://schemas.microsoft.com/office/drawing/2014/main" id="{AAE60129-1A41-A344-A86A-48D9AB9F40DC}"/>
              </a:ext>
            </a:extLst>
          </p:cNvPr>
          <p:cNvPicPr>
            <a:picLocks noChangeAspect="1"/>
          </p:cNvPicPr>
          <p:nvPr/>
        </p:nvPicPr>
        <p:blipFill>
          <a:blip r:embed="rId8"/>
          <a:stretch>
            <a:fillRect/>
          </a:stretch>
        </p:blipFill>
        <p:spPr>
          <a:xfrm>
            <a:off x="963694" y="1531296"/>
            <a:ext cx="5742930" cy="18290"/>
          </a:xfrm>
          <a:prstGeom prst="rect">
            <a:avLst/>
          </a:prstGeom>
        </p:spPr>
      </p:pic>
      <p:pic>
        <p:nvPicPr>
          <p:cNvPr id="17" name="Picture 16">
            <a:extLst>
              <a:ext uri="{FF2B5EF4-FFF2-40B4-BE49-F238E27FC236}">
                <a16:creationId xmlns:a16="http://schemas.microsoft.com/office/drawing/2014/main" id="{FF6D1026-1DB0-BF50-71CE-E9BA707FE179}"/>
              </a:ext>
            </a:extLst>
          </p:cNvPr>
          <p:cNvPicPr>
            <a:picLocks noChangeAspect="1"/>
          </p:cNvPicPr>
          <p:nvPr/>
        </p:nvPicPr>
        <p:blipFill>
          <a:blip r:embed="rId9"/>
          <a:stretch>
            <a:fillRect/>
          </a:stretch>
        </p:blipFill>
        <p:spPr>
          <a:xfrm>
            <a:off x="658298" y="4079049"/>
            <a:ext cx="2920237" cy="640135"/>
          </a:xfrm>
          <a:prstGeom prst="rect">
            <a:avLst/>
          </a:prstGeom>
        </p:spPr>
      </p:pic>
      <p:pic>
        <p:nvPicPr>
          <p:cNvPr id="20" name="Picture 19">
            <a:extLst>
              <a:ext uri="{FF2B5EF4-FFF2-40B4-BE49-F238E27FC236}">
                <a16:creationId xmlns:a16="http://schemas.microsoft.com/office/drawing/2014/main" id="{127E6B4F-8F9B-BBA8-7B7B-7E26ECE23F44}"/>
              </a:ext>
            </a:extLst>
          </p:cNvPr>
          <p:cNvPicPr>
            <a:picLocks noChangeAspect="1"/>
          </p:cNvPicPr>
          <p:nvPr/>
        </p:nvPicPr>
        <p:blipFill>
          <a:blip r:embed="rId10"/>
          <a:stretch>
            <a:fillRect/>
          </a:stretch>
        </p:blipFill>
        <p:spPr>
          <a:xfrm>
            <a:off x="773749" y="4466300"/>
            <a:ext cx="2493480" cy="640135"/>
          </a:xfrm>
          <a:prstGeom prst="rect">
            <a:avLst/>
          </a:prstGeom>
        </p:spPr>
      </p:pic>
      <p:pic>
        <p:nvPicPr>
          <p:cNvPr id="22" name="Picture 21">
            <a:extLst>
              <a:ext uri="{FF2B5EF4-FFF2-40B4-BE49-F238E27FC236}">
                <a16:creationId xmlns:a16="http://schemas.microsoft.com/office/drawing/2014/main" id="{272D1C32-054E-B78C-F963-94802168ABF2}"/>
              </a:ext>
            </a:extLst>
          </p:cNvPr>
          <p:cNvPicPr>
            <a:picLocks noChangeAspect="1"/>
          </p:cNvPicPr>
          <p:nvPr/>
        </p:nvPicPr>
        <p:blipFill>
          <a:blip r:embed="rId11"/>
          <a:stretch>
            <a:fillRect/>
          </a:stretch>
        </p:blipFill>
        <p:spPr>
          <a:xfrm>
            <a:off x="803399" y="4858597"/>
            <a:ext cx="4419983" cy="640135"/>
          </a:xfrm>
          <a:prstGeom prst="rect">
            <a:avLst/>
          </a:prstGeom>
        </p:spPr>
      </p:pic>
      <p:pic>
        <p:nvPicPr>
          <p:cNvPr id="23" name="Picture 22">
            <a:extLst>
              <a:ext uri="{FF2B5EF4-FFF2-40B4-BE49-F238E27FC236}">
                <a16:creationId xmlns:a16="http://schemas.microsoft.com/office/drawing/2014/main" id="{C90FAF74-7588-B49D-53A7-3E5DAD436AD9}"/>
              </a:ext>
            </a:extLst>
          </p:cNvPr>
          <p:cNvPicPr>
            <a:picLocks noChangeAspect="1"/>
          </p:cNvPicPr>
          <p:nvPr/>
        </p:nvPicPr>
        <p:blipFill>
          <a:blip r:embed="rId12"/>
          <a:stretch>
            <a:fillRect/>
          </a:stretch>
        </p:blipFill>
        <p:spPr>
          <a:xfrm>
            <a:off x="1366065" y="5615793"/>
            <a:ext cx="5742930" cy="18290"/>
          </a:xfrm>
          <a:prstGeom prst="rect">
            <a:avLst/>
          </a:prstGeom>
        </p:spPr>
      </p:pic>
      <p:pic>
        <p:nvPicPr>
          <p:cNvPr id="24" name="Picture 23">
            <a:extLst>
              <a:ext uri="{FF2B5EF4-FFF2-40B4-BE49-F238E27FC236}">
                <a16:creationId xmlns:a16="http://schemas.microsoft.com/office/drawing/2014/main" id="{5872ADA8-3796-4448-DAFB-0B942B9E032A}"/>
              </a:ext>
            </a:extLst>
          </p:cNvPr>
          <p:cNvPicPr>
            <a:picLocks noChangeAspect="1"/>
          </p:cNvPicPr>
          <p:nvPr/>
        </p:nvPicPr>
        <p:blipFill>
          <a:blip r:embed="rId13"/>
          <a:stretch>
            <a:fillRect/>
          </a:stretch>
        </p:blipFill>
        <p:spPr>
          <a:xfrm>
            <a:off x="4420993" y="6445715"/>
            <a:ext cx="1780186" cy="298730"/>
          </a:xfrm>
          <a:prstGeom prst="rect">
            <a:avLst/>
          </a:prstGeom>
        </p:spPr>
      </p:pic>
    </p:spTree>
    <p:extLst>
      <p:ext uri="{BB962C8B-B14F-4D97-AF65-F5344CB8AC3E}">
        <p14:creationId xmlns:p14="http://schemas.microsoft.com/office/powerpoint/2010/main" val="1919339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sp>
        <p:nvSpPr>
          <p:cNvPr id="38" name="Rectangle 37">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a:extLst>
              <a:ext uri="{FF2B5EF4-FFF2-40B4-BE49-F238E27FC236}">
                <a16:creationId xmlns:a16="http://schemas.microsoft.com/office/drawing/2014/main" id="{E00480E1-06C7-429F-4225-CD0D7037AAF2}"/>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t="1391" r="3" b="3"/>
          <a:stretch/>
        </p:blipFill>
        <p:spPr>
          <a:xfrm>
            <a:off x="6094532" y="10"/>
            <a:ext cx="6093578" cy="3431119"/>
          </a:xfrm>
          <a:prstGeom prst="rect">
            <a:avLst/>
          </a:prstGeom>
        </p:spPr>
      </p:pic>
      <p:pic>
        <p:nvPicPr>
          <p:cNvPr id="6" name="Picture 5" descr="A picture containing building&#10;&#10;Description automatically generated">
            <a:extLst>
              <a:ext uri="{FF2B5EF4-FFF2-40B4-BE49-F238E27FC236}">
                <a16:creationId xmlns:a16="http://schemas.microsoft.com/office/drawing/2014/main" id="{9B62E10B-4D43-3A87-F968-EF0D25CCC2C5}"/>
              </a:ext>
            </a:extLst>
          </p:cNvPr>
          <p:cNvPicPr>
            <a:picLocks noChangeAspect="1"/>
          </p:cNvPicPr>
          <p:nvPr/>
        </p:nvPicPr>
        <p:blipFill rotWithShape="1">
          <a:blip r:embed="rId4">
            <a:alphaModFix amt="60000"/>
            <a:extLst>
              <a:ext uri="{28A0092B-C50C-407E-A947-70E740481C1C}">
                <a14:useLocalDpi xmlns:a14="http://schemas.microsoft.com/office/drawing/2010/main" val="0"/>
              </a:ext>
            </a:extLst>
          </a:blip>
          <a:srcRect t="10391" b="27985"/>
          <a:stretch/>
        </p:blipFill>
        <p:spPr>
          <a:xfrm>
            <a:off x="4763" y="10"/>
            <a:ext cx="6093578" cy="3431119"/>
          </a:xfrm>
          <a:prstGeom prst="rect">
            <a:avLst/>
          </a:prstGeom>
        </p:spPr>
      </p:pic>
      <p:pic>
        <p:nvPicPr>
          <p:cNvPr id="2" name="Picture 1" descr="Shape&#10;&#10;Description automatically generated">
            <a:extLst>
              <a:ext uri="{FF2B5EF4-FFF2-40B4-BE49-F238E27FC236}">
                <a16:creationId xmlns:a16="http://schemas.microsoft.com/office/drawing/2014/main" id="{792ADD8E-E53F-4416-7EA8-486892F5062E}"/>
              </a:ext>
            </a:extLst>
          </p:cNvPr>
          <p:cNvPicPr>
            <a:picLocks noChangeAspect="1"/>
          </p:cNvPicPr>
          <p:nvPr/>
        </p:nvPicPr>
        <p:blipFill rotWithShape="1">
          <a:blip r:embed="rId5">
            <a:alphaModFix amt="60000"/>
          </a:blip>
          <a:srcRect l="20081" r="1" b="1"/>
          <a:stretch/>
        </p:blipFill>
        <p:spPr>
          <a:xfrm>
            <a:off x="6080847" y="3426870"/>
            <a:ext cx="6093578" cy="3431129"/>
          </a:xfrm>
          <a:prstGeom prst="rect">
            <a:avLst/>
          </a:prstGeom>
        </p:spPr>
      </p:pic>
      <p:pic>
        <p:nvPicPr>
          <p:cNvPr id="12" name="Picture 11" descr="A picture containing building&#10;&#10;Description automatically generated">
            <a:extLst>
              <a:ext uri="{FF2B5EF4-FFF2-40B4-BE49-F238E27FC236}">
                <a16:creationId xmlns:a16="http://schemas.microsoft.com/office/drawing/2014/main" id="{1C7CEEEA-9368-E2D5-34CF-D52C46E6DC64}"/>
              </a:ext>
            </a:extLst>
          </p:cNvPr>
          <p:cNvPicPr>
            <a:picLocks noChangeAspect="1"/>
          </p:cNvPicPr>
          <p:nvPr/>
        </p:nvPicPr>
        <p:blipFill rotWithShape="1">
          <a:blip r:embed="rId6">
            <a:alphaModFix amt="60000"/>
            <a:extLst>
              <a:ext uri="{28A0092B-C50C-407E-A947-70E740481C1C}">
                <a14:useLocalDpi xmlns:a14="http://schemas.microsoft.com/office/drawing/2010/main" val="0"/>
              </a:ext>
            </a:extLst>
          </a:blip>
          <a:srcRect l="33845" r="1" b="1"/>
          <a:stretch/>
        </p:blipFill>
        <p:spPr>
          <a:xfrm>
            <a:off x="7511" y="3426870"/>
            <a:ext cx="6093578" cy="3431129"/>
          </a:xfrm>
          <a:prstGeom prst="rect">
            <a:avLst/>
          </a:prstGeom>
        </p:spPr>
      </p:pic>
      <p:sp>
        <p:nvSpPr>
          <p:cNvPr id="4" name="TextBox 3">
            <a:extLst>
              <a:ext uri="{FF2B5EF4-FFF2-40B4-BE49-F238E27FC236}">
                <a16:creationId xmlns:a16="http://schemas.microsoft.com/office/drawing/2014/main" id="{EDCF54BD-50D5-F301-2BC5-AF79D33DEE78}"/>
              </a:ext>
            </a:extLst>
          </p:cNvPr>
          <p:cNvSpPr txBox="1"/>
          <p:nvPr/>
        </p:nvSpPr>
        <p:spPr>
          <a:xfrm>
            <a:off x="1191966" y="3510476"/>
            <a:ext cx="9801854" cy="2614231"/>
          </a:xfrm>
          <a:prstGeom prst="rect">
            <a:avLst/>
          </a:prstGeom>
        </p:spPr>
        <p:txBody>
          <a:bodyPr vert="horz" lIns="91440" tIns="45720" rIns="91440" bIns="45720" rtlCol="0" anchor="t">
            <a:normAutofit/>
          </a:bodyPr>
          <a:lstStyle/>
          <a:p>
            <a:pPr indent="-228600" algn="ctr">
              <a:lnSpc>
                <a:spcPct val="90000"/>
              </a:lnSpc>
              <a:spcAft>
                <a:spcPts val="600"/>
              </a:spcAft>
              <a:buFont typeface="Arial" panose="020B0604020202020204" pitchFamily="34" charset="0"/>
              <a:buChar char="•"/>
            </a:pPr>
            <a:endParaRPr lang="en-US" b="1" dirty="0">
              <a:solidFill>
                <a:srgbClr val="FFFFFF"/>
              </a:solidFill>
            </a:endParaRPr>
          </a:p>
        </p:txBody>
      </p:sp>
      <p:sp>
        <p:nvSpPr>
          <p:cNvPr id="14" name="TextBox 13">
            <a:extLst>
              <a:ext uri="{FF2B5EF4-FFF2-40B4-BE49-F238E27FC236}">
                <a16:creationId xmlns:a16="http://schemas.microsoft.com/office/drawing/2014/main" id="{FA98D5F1-FD79-2A6A-CAA5-8AB76A83FF4A}"/>
              </a:ext>
            </a:extLst>
          </p:cNvPr>
          <p:cNvSpPr txBox="1"/>
          <p:nvPr/>
        </p:nvSpPr>
        <p:spPr>
          <a:xfrm>
            <a:off x="6757988" y="3914775"/>
            <a:ext cx="2478880" cy="2677656"/>
          </a:xfrm>
          <a:prstGeom prst="rect">
            <a:avLst/>
          </a:prstGeom>
          <a:noFill/>
        </p:spPr>
        <p:txBody>
          <a:bodyPr wrap="square">
            <a:spAutoFit/>
          </a:bodyPr>
          <a:lstStyle/>
          <a:p>
            <a:r>
              <a:rPr lang="en-US" sz="2800" b="1" dirty="0">
                <a:solidFill>
                  <a:schemeClr val="bg1"/>
                </a:solidFill>
              </a:rPr>
              <a:t>KYBIE BLDG, CUBAO</a:t>
            </a:r>
          </a:p>
          <a:p>
            <a:r>
              <a:rPr lang="en-US" sz="2800" b="1" dirty="0">
                <a:solidFill>
                  <a:schemeClr val="bg1"/>
                </a:solidFill>
              </a:rPr>
              <a:t>IN PARTNERSHIP WITH  MATMALLILLIN</a:t>
            </a:r>
          </a:p>
        </p:txBody>
      </p:sp>
    </p:spTree>
    <p:extLst>
      <p:ext uri="{BB962C8B-B14F-4D97-AF65-F5344CB8AC3E}">
        <p14:creationId xmlns:p14="http://schemas.microsoft.com/office/powerpoint/2010/main" val="1541321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EAB4AB-5606-034A-C1EA-F2F3E0DCBB29}"/>
              </a:ext>
            </a:extLst>
          </p:cNvPr>
          <p:cNvPicPr>
            <a:picLocks noChangeAspect="1"/>
          </p:cNvPicPr>
          <p:nvPr/>
        </p:nvPicPr>
        <p:blipFill>
          <a:blip r:embed="rId2"/>
          <a:stretch>
            <a:fillRect/>
          </a:stretch>
        </p:blipFill>
        <p:spPr>
          <a:xfrm>
            <a:off x="-61263" y="1"/>
            <a:ext cx="12192000" cy="6857999"/>
          </a:xfrm>
          <a:prstGeom prst="rect">
            <a:avLst/>
          </a:prstGeom>
        </p:spPr>
      </p:pic>
      <p:pic>
        <p:nvPicPr>
          <p:cNvPr id="4" name="Picture 3">
            <a:extLst>
              <a:ext uri="{FF2B5EF4-FFF2-40B4-BE49-F238E27FC236}">
                <a16:creationId xmlns:a16="http://schemas.microsoft.com/office/drawing/2014/main" id="{3E9E8759-FF76-BD1A-0BA9-C630B148C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07" y="67377"/>
            <a:ext cx="1788895" cy="2926079"/>
          </a:xfrm>
          <a:prstGeom prst="rect">
            <a:avLst/>
          </a:prstGeom>
        </p:spPr>
      </p:pic>
      <p:pic>
        <p:nvPicPr>
          <p:cNvPr id="6" name="Picture 5">
            <a:extLst>
              <a:ext uri="{FF2B5EF4-FFF2-40B4-BE49-F238E27FC236}">
                <a16:creationId xmlns:a16="http://schemas.microsoft.com/office/drawing/2014/main" id="{7F680F54-D010-6108-B4A5-7DDABCFB8E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2710" y="67377"/>
            <a:ext cx="1923648" cy="2926079"/>
          </a:xfrm>
          <a:prstGeom prst="rect">
            <a:avLst/>
          </a:prstGeom>
        </p:spPr>
      </p:pic>
      <p:pic>
        <p:nvPicPr>
          <p:cNvPr id="8" name="Picture 7">
            <a:extLst>
              <a:ext uri="{FF2B5EF4-FFF2-40B4-BE49-F238E27FC236}">
                <a16:creationId xmlns:a16="http://schemas.microsoft.com/office/drawing/2014/main" id="{C6DE0A98-0765-B5DC-CD43-BE208C67F0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9026" y="67378"/>
            <a:ext cx="1788895" cy="2926078"/>
          </a:xfrm>
          <a:prstGeom prst="rect">
            <a:avLst/>
          </a:prstGeom>
        </p:spPr>
      </p:pic>
      <p:pic>
        <p:nvPicPr>
          <p:cNvPr id="10" name="Picture 9">
            <a:extLst>
              <a:ext uri="{FF2B5EF4-FFF2-40B4-BE49-F238E27FC236}">
                <a16:creationId xmlns:a16="http://schemas.microsoft.com/office/drawing/2014/main" id="{D421F807-FD2B-3B9C-B6B1-9E75B3073B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0590" y="67377"/>
            <a:ext cx="1923648" cy="2926078"/>
          </a:xfrm>
          <a:prstGeom prst="rect">
            <a:avLst/>
          </a:prstGeom>
        </p:spPr>
      </p:pic>
      <p:pic>
        <p:nvPicPr>
          <p:cNvPr id="12" name="Picture 11">
            <a:extLst>
              <a:ext uri="{FF2B5EF4-FFF2-40B4-BE49-F238E27FC236}">
                <a16:creationId xmlns:a16="http://schemas.microsoft.com/office/drawing/2014/main" id="{823900CE-9FC2-32A6-409A-7BCA341083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1146" y="67378"/>
            <a:ext cx="1788896" cy="2926077"/>
          </a:xfrm>
          <a:prstGeom prst="rect">
            <a:avLst/>
          </a:prstGeom>
        </p:spPr>
      </p:pic>
      <p:pic>
        <p:nvPicPr>
          <p:cNvPr id="14" name="Picture 13">
            <a:extLst>
              <a:ext uri="{FF2B5EF4-FFF2-40B4-BE49-F238E27FC236}">
                <a16:creationId xmlns:a16="http://schemas.microsoft.com/office/drawing/2014/main" id="{14EFCDC3-203F-B04D-F521-C6B6315236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1305" y="67378"/>
            <a:ext cx="2299432" cy="2926077"/>
          </a:xfrm>
          <a:prstGeom prst="rect">
            <a:avLst/>
          </a:prstGeom>
        </p:spPr>
      </p:pic>
      <p:pic>
        <p:nvPicPr>
          <p:cNvPr id="16" name="Picture 15">
            <a:extLst>
              <a:ext uri="{FF2B5EF4-FFF2-40B4-BE49-F238E27FC236}">
                <a16:creationId xmlns:a16="http://schemas.microsoft.com/office/drawing/2014/main" id="{1F1AA423-AF89-BF70-37B0-EAA4ED3652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908" y="3060832"/>
            <a:ext cx="2539666" cy="3729790"/>
          </a:xfrm>
          <a:prstGeom prst="rect">
            <a:avLst/>
          </a:prstGeom>
        </p:spPr>
      </p:pic>
      <p:pic>
        <p:nvPicPr>
          <p:cNvPr id="18" name="Picture 17">
            <a:extLst>
              <a:ext uri="{FF2B5EF4-FFF2-40B4-BE49-F238E27FC236}">
                <a16:creationId xmlns:a16="http://schemas.microsoft.com/office/drawing/2014/main" id="{D1091230-FC78-A98D-F121-E3330F9D10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3151" y="3060832"/>
            <a:ext cx="2571750" cy="3729790"/>
          </a:xfrm>
          <a:prstGeom prst="rect">
            <a:avLst/>
          </a:prstGeom>
        </p:spPr>
      </p:pic>
      <p:pic>
        <p:nvPicPr>
          <p:cNvPr id="20" name="Picture 19">
            <a:extLst>
              <a:ext uri="{FF2B5EF4-FFF2-40B4-BE49-F238E27FC236}">
                <a16:creationId xmlns:a16="http://schemas.microsoft.com/office/drawing/2014/main" id="{DD2348E1-0D44-9F06-A5A7-195F8C53EE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41478" y="3060832"/>
            <a:ext cx="2422760" cy="3797168"/>
          </a:xfrm>
          <a:prstGeom prst="rect">
            <a:avLst/>
          </a:prstGeom>
        </p:spPr>
      </p:pic>
      <p:sp>
        <p:nvSpPr>
          <p:cNvPr id="22" name="TextBox 21">
            <a:extLst>
              <a:ext uri="{FF2B5EF4-FFF2-40B4-BE49-F238E27FC236}">
                <a16:creationId xmlns:a16="http://schemas.microsoft.com/office/drawing/2014/main" id="{67AD2DD8-AA6A-9E55-EA9B-4FC6809E54E5}"/>
              </a:ext>
            </a:extLst>
          </p:cNvPr>
          <p:cNvSpPr txBox="1"/>
          <p:nvPr/>
        </p:nvSpPr>
        <p:spPr>
          <a:xfrm>
            <a:off x="8171848" y="3330341"/>
            <a:ext cx="1659457" cy="923330"/>
          </a:xfrm>
          <a:prstGeom prst="rect">
            <a:avLst/>
          </a:prstGeom>
          <a:noFill/>
        </p:spPr>
        <p:txBody>
          <a:bodyPr wrap="square" rtlCol="0">
            <a:spAutoFit/>
          </a:bodyPr>
          <a:lstStyle/>
          <a:p>
            <a:r>
              <a:rPr lang="en-US" dirty="0">
                <a:solidFill>
                  <a:schemeClr val="bg1"/>
                </a:solidFill>
              </a:rPr>
              <a:t>Ongoing </a:t>
            </a:r>
          </a:p>
          <a:p>
            <a:r>
              <a:rPr lang="en-US" dirty="0">
                <a:solidFill>
                  <a:schemeClr val="bg1"/>
                </a:solidFill>
              </a:rPr>
              <a:t>Construction of PS Bank Vigan</a:t>
            </a:r>
            <a:endParaRPr lang="en-PH" dirty="0">
              <a:solidFill>
                <a:schemeClr val="bg1"/>
              </a:solidFill>
            </a:endParaRPr>
          </a:p>
        </p:txBody>
      </p:sp>
      <p:sp>
        <p:nvSpPr>
          <p:cNvPr id="23" name="TextBox 22">
            <a:extLst>
              <a:ext uri="{FF2B5EF4-FFF2-40B4-BE49-F238E27FC236}">
                <a16:creationId xmlns:a16="http://schemas.microsoft.com/office/drawing/2014/main" id="{3CAFF8DB-8FA8-E8F8-53D2-459A9BD55963}"/>
              </a:ext>
            </a:extLst>
          </p:cNvPr>
          <p:cNvSpPr txBox="1"/>
          <p:nvPr/>
        </p:nvSpPr>
        <p:spPr>
          <a:xfrm>
            <a:off x="8075596" y="4427621"/>
            <a:ext cx="2422760" cy="646331"/>
          </a:xfrm>
          <a:prstGeom prst="rect">
            <a:avLst/>
          </a:prstGeom>
          <a:noFill/>
        </p:spPr>
        <p:txBody>
          <a:bodyPr wrap="square" rtlCol="0">
            <a:spAutoFit/>
          </a:bodyPr>
          <a:lstStyle/>
          <a:p>
            <a:r>
              <a:rPr lang="en-US" dirty="0">
                <a:solidFill>
                  <a:schemeClr val="bg1"/>
                </a:solidFill>
              </a:rPr>
              <a:t>Subcon Under LPS Construction</a:t>
            </a:r>
            <a:endParaRPr lang="en-PH" dirty="0">
              <a:solidFill>
                <a:schemeClr val="bg1"/>
              </a:solidFill>
            </a:endParaRPr>
          </a:p>
        </p:txBody>
      </p:sp>
      <p:sp>
        <p:nvSpPr>
          <p:cNvPr id="25" name="TextBox 24">
            <a:extLst>
              <a:ext uri="{FF2B5EF4-FFF2-40B4-BE49-F238E27FC236}">
                <a16:creationId xmlns:a16="http://schemas.microsoft.com/office/drawing/2014/main" id="{11EE0F1D-9353-13E5-2E1B-6F812488AB81}"/>
              </a:ext>
            </a:extLst>
          </p:cNvPr>
          <p:cNvSpPr txBox="1"/>
          <p:nvPr/>
        </p:nvSpPr>
        <p:spPr>
          <a:xfrm>
            <a:off x="8075596" y="5370897"/>
            <a:ext cx="2573546" cy="1200329"/>
          </a:xfrm>
          <a:prstGeom prst="rect">
            <a:avLst/>
          </a:prstGeom>
          <a:noFill/>
        </p:spPr>
        <p:txBody>
          <a:bodyPr wrap="square" rtlCol="0">
            <a:spAutoFit/>
          </a:bodyPr>
          <a:lstStyle/>
          <a:p>
            <a:r>
              <a:rPr lang="en-US">
                <a:solidFill>
                  <a:schemeClr val="bg1"/>
                </a:solidFill>
              </a:rPr>
              <a:t>Civil &amp; Architectural works, Electrical, plumbing and sanitary works</a:t>
            </a:r>
            <a:endParaRPr lang="en-US" dirty="0">
              <a:solidFill>
                <a:schemeClr val="bg1"/>
              </a:solidFill>
            </a:endParaRPr>
          </a:p>
        </p:txBody>
      </p:sp>
    </p:spTree>
    <p:extLst>
      <p:ext uri="{BB962C8B-B14F-4D97-AF65-F5344CB8AC3E}">
        <p14:creationId xmlns:p14="http://schemas.microsoft.com/office/powerpoint/2010/main" val="1611590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4" name="Rectangle 85">
            <a:extLst>
              <a:ext uri="{FF2B5EF4-FFF2-40B4-BE49-F238E27FC236}">
                <a16:creationId xmlns:a16="http://schemas.microsoft.com/office/drawing/2014/main" id="{A29398BB-6F62-472B-88B2-8D942FEB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sky&#10;&#10;Description automatically generated">
            <a:extLst>
              <a:ext uri="{FF2B5EF4-FFF2-40B4-BE49-F238E27FC236}">
                <a16:creationId xmlns:a16="http://schemas.microsoft.com/office/drawing/2014/main" id="{8BEC973D-2ACA-0FB5-7A69-AE62F0B289D0}"/>
              </a:ext>
            </a:extLst>
          </p:cNvPr>
          <p:cNvPicPr>
            <a:picLocks noChangeAspect="1"/>
          </p:cNvPicPr>
          <p:nvPr/>
        </p:nvPicPr>
        <p:blipFill rotWithShape="1">
          <a:blip r:embed="rId2">
            <a:extLst>
              <a:ext uri="{28A0092B-C50C-407E-A947-70E740481C1C}">
                <a14:useLocalDpi xmlns:a14="http://schemas.microsoft.com/office/drawing/2010/main" val="0"/>
              </a:ext>
            </a:extLst>
          </a:blip>
          <a:srcRect t="19193" b="6056"/>
          <a:stretch/>
        </p:blipFill>
        <p:spPr>
          <a:xfrm>
            <a:off x="0" y="10"/>
            <a:ext cx="12192000" cy="6857990"/>
          </a:xfrm>
          <a:prstGeom prst="rect">
            <a:avLst/>
          </a:prstGeom>
        </p:spPr>
      </p:pic>
      <p:sp>
        <p:nvSpPr>
          <p:cNvPr id="95" name="Freeform: Shape 87">
            <a:extLst>
              <a:ext uri="{FF2B5EF4-FFF2-40B4-BE49-F238E27FC236}">
                <a16:creationId xmlns:a16="http://schemas.microsoft.com/office/drawing/2014/main" id="{615A59BC-530D-4881-A29E-CB9EE2D49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55499" y="1073777"/>
            <a:ext cx="4994062" cy="4412648"/>
          </a:xfrm>
          <a:custGeom>
            <a:avLst/>
            <a:gdLst>
              <a:gd name="connsiteX0" fmla="*/ 1437823 w 4994062"/>
              <a:gd name="connsiteY0" fmla="*/ 0 h 4412648"/>
              <a:gd name="connsiteX1" fmla="*/ 3556238 w 4994062"/>
              <a:gd name="connsiteY1" fmla="*/ 0 h 4412648"/>
              <a:gd name="connsiteX2" fmla="*/ 3885668 w 4994062"/>
              <a:gd name="connsiteY2" fmla="*/ 191458 h 4412648"/>
              <a:gd name="connsiteX3" fmla="*/ 4942588 w 4994062"/>
              <a:gd name="connsiteY3" fmla="*/ 2019425 h 4412648"/>
              <a:gd name="connsiteX4" fmla="*/ 4942588 w 4994062"/>
              <a:gd name="connsiteY4" fmla="*/ 2393224 h 4412648"/>
              <a:gd name="connsiteX5" fmla="*/ 4550147 w 4994062"/>
              <a:gd name="connsiteY5" fmla="*/ 3071961 h 4412648"/>
              <a:gd name="connsiteX6" fmla="*/ 4549818 w 4994062"/>
              <a:gd name="connsiteY6" fmla="*/ 3072530 h 4412648"/>
              <a:gd name="connsiteX7" fmla="*/ 4539741 w 4994062"/>
              <a:gd name="connsiteY7" fmla="*/ 3072530 h 4412648"/>
              <a:gd name="connsiteX8" fmla="*/ 3588169 w 4994062"/>
              <a:gd name="connsiteY8" fmla="*/ 3072530 h 4412648"/>
              <a:gd name="connsiteX9" fmla="*/ 3432811 w 4994062"/>
              <a:gd name="connsiteY9" fmla="*/ 3158889 h 4412648"/>
              <a:gd name="connsiteX10" fmla="*/ 2889055 w 4994062"/>
              <a:gd name="connsiteY10" fmla="*/ 4089642 h 4412648"/>
              <a:gd name="connsiteX11" fmla="*/ 2889055 w 4994062"/>
              <a:gd name="connsiteY11" fmla="*/ 4268756 h 4412648"/>
              <a:gd name="connsiteX12" fmla="*/ 2957025 w 4994062"/>
              <a:gd name="connsiteY12" fmla="*/ 4385100 h 4412648"/>
              <a:gd name="connsiteX13" fmla="*/ 2973119 w 4994062"/>
              <a:gd name="connsiteY13" fmla="*/ 4412648 h 4412648"/>
              <a:gd name="connsiteX14" fmla="*/ 2913734 w 4994062"/>
              <a:gd name="connsiteY14" fmla="*/ 4412648 h 4412648"/>
              <a:gd name="connsiteX15" fmla="*/ 1437823 w 4994062"/>
              <a:gd name="connsiteY15" fmla="*/ 4412648 h 4412648"/>
              <a:gd name="connsiteX16" fmla="*/ 1112968 w 4994062"/>
              <a:gd name="connsiteY16" fmla="*/ 4221190 h 4412648"/>
              <a:gd name="connsiteX17" fmla="*/ 51474 w 4994062"/>
              <a:gd name="connsiteY17" fmla="*/ 2393224 h 4412648"/>
              <a:gd name="connsiteX18" fmla="*/ 51474 w 4994062"/>
              <a:gd name="connsiteY18" fmla="*/ 2019425 h 4412648"/>
              <a:gd name="connsiteX19" fmla="*/ 1112968 w 4994062"/>
              <a:gd name="connsiteY19" fmla="*/ 191458 h 4412648"/>
              <a:gd name="connsiteX20" fmla="*/ 1437823 w 4994062"/>
              <a:gd name="connsiteY20" fmla="*/ 0 h 44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94062" h="4412648">
                <a:moveTo>
                  <a:pt x="1437823" y="0"/>
                </a:moveTo>
                <a:cubicBezTo>
                  <a:pt x="1437823" y="0"/>
                  <a:pt x="1437823" y="0"/>
                  <a:pt x="3556238" y="0"/>
                </a:cubicBezTo>
                <a:cubicBezTo>
                  <a:pt x="3693500" y="0"/>
                  <a:pt x="3817038" y="72936"/>
                  <a:pt x="3885668" y="191458"/>
                </a:cubicBezTo>
                <a:cubicBezTo>
                  <a:pt x="3885668" y="191458"/>
                  <a:pt x="3885668" y="191458"/>
                  <a:pt x="4942588" y="2019425"/>
                </a:cubicBezTo>
                <a:cubicBezTo>
                  <a:pt x="5011220" y="2133388"/>
                  <a:pt x="5011220" y="2279261"/>
                  <a:pt x="4942588" y="2393224"/>
                </a:cubicBezTo>
                <a:cubicBezTo>
                  <a:pt x="4942588" y="2393224"/>
                  <a:pt x="4942588" y="2393224"/>
                  <a:pt x="4550147" y="3071961"/>
                </a:cubicBezTo>
                <a:lnTo>
                  <a:pt x="4549818" y="3072530"/>
                </a:lnTo>
                <a:lnTo>
                  <a:pt x="4539741" y="3072530"/>
                </a:lnTo>
                <a:cubicBezTo>
                  <a:pt x="4403802" y="3072530"/>
                  <a:pt x="4131924" y="3072530"/>
                  <a:pt x="3588169" y="3072530"/>
                </a:cubicBezTo>
                <a:cubicBezTo>
                  <a:pt x="3529910" y="3072530"/>
                  <a:pt x="3458704" y="3110912"/>
                  <a:pt x="3432811" y="3158889"/>
                </a:cubicBezTo>
                <a:cubicBezTo>
                  <a:pt x="3432811" y="3158889"/>
                  <a:pt x="3432811" y="3158889"/>
                  <a:pt x="2889055" y="4089642"/>
                </a:cubicBezTo>
                <a:cubicBezTo>
                  <a:pt x="2859925" y="4140817"/>
                  <a:pt x="2859925" y="4217580"/>
                  <a:pt x="2889055" y="4268756"/>
                </a:cubicBezTo>
                <a:cubicBezTo>
                  <a:pt x="2889055" y="4268756"/>
                  <a:pt x="2889055" y="4268756"/>
                  <a:pt x="2957025" y="4385100"/>
                </a:cubicBezTo>
                <a:lnTo>
                  <a:pt x="2973119" y="4412648"/>
                </a:lnTo>
                <a:lnTo>
                  <a:pt x="2913734" y="4412648"/>
                </a:lnTo>
                <a:cubicBezTo>
                  <a:pt x="2599952" y="4412648"/>
                  <a:pt x="2132928" y="4412648"/>
                  <a:pt x="1437823" y="4412648"/>
                </a:cubicBezTo>
                <a:cubicBezTo>
                  <a:pt x="1305136" y="4412648"/>
                  <a:pt x="1177025" y="4339712"/>
                  <a:pt x="1112968" y="4221190"/>
                </a:cubicBezTo>
                <a:cubicBezTo>
                  <a:pt x="1112968" y="4221190"/>
                  <a:pt x="1112968" y="4221190"/>
                  <a:pt x="51474" y="2393224"/>
                </a:cubicBezTo>
                <a:cubicBezTo>
                  <a:pt x="-17158" y="2279261"/>
                  <a:pt x="-17158" y="2133388"/>
                  <a:pt x="51474" y="2019425"/>
                </a:cubicBezTo>
                <a:cubicBezTo>
                  <a:pt x="51474" y="2019425"/>
                  <a:pt x="51474" y="2019425"/>
                  <a:pt x="1112968" y="191458"/>
                </a:cubicBezTo>
                <a:cubicBezTo>
                  <a:pt x="1177025" y="72936"/>
                  <a:pt x="1305136" y="0"/>
                  <a:pt x="143782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17" name="TextBox 16">
            <a:extLst>
              <a:ext uri="{FF2B5EF4-FFF2-40B4-BE49-F238E27FC236}">
                <a16:creationId xmlns:a16="http://schemas.microsoft.com/office/drawing/2014/main" id="{7BD735BE-ACE0-43B3-2BFB-6E8D1D67E5FE}"/>
              </a:ext>
            </a:extLst>
          </p:cNvPr>
          <p:cNvSpPr txBox="1"/>
          <p:nvPr/>
        </p:nvSpPr>
        <p:spPr>
          <a:xfrm>
            <a:off x="6204097" y="1874520"/>
            <a:ext cx="3447288" cy="179222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700" b="1" kern="1200" dirty="0">
                <a:solidFill>
                  <a:schemeClr val="bg1"/>
                </a:solidFill>
                <a:latin typeface="+mj-lt"/>
                <a:ea typeface="+mj-ea"/>
                <a:cs typeface="+mj-cs"/>
              </a:rPr>
              <a:t>Backyardigans Food Park</a:t>
            </a:r>
          </a:p>
          <a:p>
            <a:pPr>
              <a:lnSpc>
                <a:spcPct val="90000"/>
              </a:lnSpc>
              <a:spcBef>
                <a:spcPct val="0"/>
              </a:spcBef>
              <a:spcAft>
                <a:spcPts val="600"/>
              </a:spcAft>
            </a:pPr>
            <a:r>
              <a:rPr lang="en-US" sz="3700" b="1" kern="1200" dirty="0">
                <a:solidFill>
                  <a:schemeClr val="bg1"/>
                </a:solidFill>
                <a:latin typeface="+mj-lt"/>
                <a:ea typeface="+mj-ea"/>
                <a:cs typeface="+mj-cs"/>
              </a:rPr>
              <a:t>Caloocan</a:t>
            </a:r>
          </a:p>
        </p:txBody>
      </p:sp>
      <p:sp>
        <p:nvSpPr>
          <p:cNvPr id="96" name="Freeform: Shape 89">
            <a:extLst>
              <a:ext uri="{FF2B5EF4-FFF2-40B4-BE49-F238E27FC236}">
                <a16:creationId xmlns:a16="http://schemas.microsoft.com/office/drawing/2014/main" id="{25E816B0-A826-4F6C-B444-91E42AB2A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8131" y="1127731"/>
            <a:ext cx="2143461" cy="1877400"/>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Background pattern&#10;&#10;Description automatically generated with medium confidence">
            <a:extLst>
              <a:ext uri="{FF2B5EF4-FFF2-40B4-BE49-F238E27FC236}">
                <a16:creationId xmlns:a16="http://schemas.microsoft.com/office/drawing/2014/main" id="{C0814D85-05C7-C6E2-48D8-923290128AEB}"/>
              </a:ext>
            </a:extLst>
          </p:cNvPr>
          <p:cNvPicPr>
            <a:picLocks noChangeAspect="1"/>
          </p:cNvPicPr>
          <p:nvPr/>
        </p:nvPicPr>
        <p:blipFill rotWithShape="1">
          <a:blip r:embed="rId3"/>
          <a:srcRect l="25452" r="10325" b="-3"/>
          <a:stretch/>
        </p:blipFill>
        <p:spPr>
          <a:xfrm>
            <a:off x="9905083" y="1212647"/>
            <a:ext cx="1949559" cy="1707568"/>
          </a:xfrm>
          <a:custGeom>
            <a:avLst/>
            <a:gdLst/>
            <a:ahLst/>
            <a:cxnLst/>
            <a:rect l="l" t="t" r="r" b="b"/>
            <a:pathLst>
              <a:path w="1949559" h="1707568">
                <a:moveTo>
                  <a:pt x="556214" y="0"/>
                </a:moveTo>
                <a:cubicBezTo>
                  <a:pt x="1395218" y="0"/>
                  <a:pt x="1395218" y="0"/>
                  <a:pt x="1395218" y="0"/>
                </a:cubicBezTo>
                <a:cubicBezTo>
                  <a:pt x="1437667" y="0"/>
                  <a:pt x="1492603" y="29611"/>
                  <a:pt x="1515075" y="66625"/>
                </a:cubicBezTo>
                <a:cubicBezTo>
                  <a:pt x="1934577" y="784692"/>
                  <a:pt x="1934577" y="784692"/>
                  <a:pt x="1934577" y="784692"/>
                </a:cubicBezTo>
                <a:cubicBezTo>
                  <a:pt x="1954553" y="824174"/>
                  <a:pt x="1954553" y="883396"/>
                  <a:pt x="1934577" y="922877"/>
                </a:cubicBezTo>
                <a:cubicBezTo>
                  <a:pt x="1515075" y="1640944"/>
                  <a:pt x="1515075" y="1640944"/>
                  <a:pt x="1515075" y="1640944"/>
                </a:cubicBezTo>
                <a:cubicBezTo>
                  <a:pt x="1492603" y="1677958"/>
                  <a:pt x="1437667" y="1707568"/>
                  <a:pt x="1395218" y="1707568"/>
                </a:cubicBezTo>
                <a:lnTo>
                  <a:pt x="556214" y="1707568"/>
                </a:lnTo>
                <a:cubicBezTo>
                  <a:pt x="511268" y="1707568"/>
                  <a:pt x="456334" y="1677958"/>
                  <a:pt x="436357" y="1640944"/>
                </a:cubicBezTo>
                <a:cubicBezTo>
                  <a:pt x="16856" y="922877"/>
                  <a:pt x="16856" y="922877"/>
                  <a:pt x="16856" y="922877"/>
                </a:cubicBezTo>
                <a:cubicBezTo>
                  <a:pt x="-5618" y="883396"/>
                  <a:pt x="-5618" y="824174"/>
                  <a:pt x="16856" y="784692"/>
                </a:cubicBezTo>
                <a:cubicBezTo>
                  <a:pt x="436357" y="66625"/>
                  <a:pt x="436357" y="66625"/>
                  <a:pt x="436357" y="66625"/>
                </a:cubicBezTo>
                <a:cubicBezTo>
                  <a:pt x="456334" y="29611"/>
                  <a:pt x="511268" y="0"/>
                  <a:pt x="556214" y="0"/>
                </a:cubicBezTo>
                <a:close/>
              </a:path>
            </a:pathLst>
          </a:custGeom>
        </p:spPr>
      </p:pic>
      <p:sp>
        <p:nvSpPr>
          <p:cNvPr id="97" name="Freeform: Shape 91">
            <a:extLst>
              <a:ext uri="{FF2B5EF4-FFF2-40B4-BE49-F238E27FC236}">
                <a16:creationId xmlns:a16="http://schemas.microsoft.com/office/drawing/2014/main" id="{89E7A3B0-8177-473E-B1D0-59D0661DC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2706" y="4146804"/>
            <a:ext cx="2527006" cy="221333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1" name="Picture 30" descr="A picture containing sky, colorful&#10;&#10;Description automatically generated">
            <a:extLst>
              <a:ext uri="{FF2B5EF4-FFF2-40B4-BE49-F238E27FC236}">
                <a16:creationId xmlns:a16="http://schemas.microsoft.com/office/drawing/2014/main" id="{8F216773-C9EE-BA7D-1BC1-E00FFFE6EC72}"/>
              </a:ext>
            </a:extLst>
          </p:cNvPr>
          <p:cNvPicPr>
            <a:picLocks noChangeAspect="1"/>
          </p:cNvPicPr>
          <p:nvPr/>
        </p:nvPicPr>
        <p:blipFill rotWithShape="1">
          <a:blip r:embed="rId4">
            <a:extLst>
              <a:ext uri="{28A0092B-C50C-407E-A947-70E740481C1C}">
                <a14:useLocalDpi xmlns:a14="http://schemas.microsoft.com/office/drawing/2010/main" val="0"/>
              </a:ext>
            </a:extLst>
          </a:blip>
          <a:srcRect t="9533" r="-8" b="8567"/>
          <a:stretch/>
        </p:blipFill>
        <p:spPr>
          <a:xfrm>
            <a:off x="8237005" y="4246417"/>
            <a:ext cx="2298408" cy="2013116"/>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spTree>
    <p:extLst>
      <p:ext uri="{BB962C8B-B14F-4D97-AF65-F5344CB8AC3E}">
        <p14:creationId xmlns:p14="http://schemas.microsoft.com/office/powerpoint/2010/main" val="958765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C7632A5B-F0B3-00B1-58F4-F924D803919A}"/>
              </a:ext>
            </a:extLst>
          </p:cNvPr>
          <p:cNvPicPr>
            <a:picLocks noChangeAspect="1"/>
          </p:cNvPicPr>
          <p:nvPr/>
        </p:nvPicPr>
        <p:blipFill rotWithShape="1">
          <a:blip r:embed="rId2"/>
          <a:srcRect/>
          <a:stretch/>
        </p:blipFill>
        <p:spPr>
          <a:xfrm>
            <a:off x="0" y="0"/>
            <a:ext cx="12192000" cy="6857999"/>
          </a:xfrm>
          <a:prstGeom prst="rect">
            <a:avLst/>
          </a:prstGeom>
        </p:spPr>
      </p:pic>
      <p:sp>
        <p:nvSpPr>
          <p:cNvPr id="7" name="Freeform: Shape 6">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4213E45-473D-0ECC-B58B-EE6DEC3CEBB5}"/>
              </a:ext>
            </a:extLst>
          </p:cNvPr>
          <p:cNvSpPr txBox="1"/>
          <p:nvPr/>
        </p:nvSpPr>
        <p:spPr>
          <a:xfrm>
            <a:off x="2975372" y="2691497"/>
            <a:ext cx="6236494" cy="954107"/>
          </a:xfrm>
          <a:prstGeom prst="rect">
            <a:avLst/>
          </a:prstGeom>
          <a:noFill/>
        </p:spPr>
        <p:txBody>
          <a:bodyPr wrap="square">
            <a:spAutoFit/>
          </a:bodyPr>
          <a:lstStyle/>
          <a:p>
            <a:r>
              <a:rPr lang="en-US" sz="2800" b="1" dirty="0">
                <a:solidFill>
                  <a:schemeClr val="bg1"/>
                </a:solidFill>
              </a:rPr>
              <a:t>COLLECTIVE SOLUTION OFFICE</a:t>
            </a:r>
          </a:p>
          <a:p>
            <a:r>
              <a:rPr lang="en-US" sz="2800" b="1" dirty="0">
                <a:solidFill>
                  <a:schemeClr val="bg1"/>
                </a:solidFill>
              </a:rPr>
              <a:t>ELECTRICAL WORKS</a:t>
            </a:r>
          </a:p>
        </p:txBody>
      </p:sp>
      <p:pic>
        <p:nvPicPr>
          <p:cNvPr id="6" name="Picture 5" descr="A picture containing indoor, floor, white, box&#10;&#10;Description automatically generated">
            <a:extLst>
              <a:ext uri="{FF2B5EF4-FFF2-40B4-BE49-F238E27FC236}">
                <a16:creationId xmlns:a16="http://schemas.microsoft.com/office/drawing/2014/main" id="{D40B81CF-C352-F336-EC80-06BEA183A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770" y="131912"/>
            <a:ext cx="2738956" cy="2468539"/>
          </a:xfrm>
          <a:prstGeom prst="rect">
            <a:avLst/>
          </a:prstGeom>
        </p:spPr>
      </p:pic>
      <p:pic>
        <p:nvPicPr>
          <p:cNvPr id="10" name="Picture 9" descr="A picture containing wall, indoor, box&#10;&#10;Description automatically generated">
            <a:extLst>
              <a:ext uri="{FF2B5EF4-FFF2-40B4-BE49-F238E27FC236}">
                <a16:creationId xmlns:a16="http://schemas.microsoft.com/office/drawing/2014/main" id="{87964DF3-B1BE-B3E7-AB61-F5EEB51626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4822" y="131912"/>
            <a:ext cx="2967044" cy="2450819"/>
          </a:xfrm>
          <a:prstGeom prst="rect">
            <a:avLst/>
          </a:prstGeom>
        </p:spPr>
      </p:pic>
      <p:pic>
        <p:nvPicPr>
          <p:cNvPr id="14" name="Picture 13" descr="A picture containing wall, indoor&#10;&#10;Description automatically generated">
            <a:extLst>
              <a:ext uri="{FF2B5EF4-FFF2-40B4-BE49-F238E27FC236}">
                <a16:creationId xmlns:a16="http://schemas.microsoft.com/office/drawing/2014/main" id="{9987D886-A499-A819-AADF-579AC3E03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8" y="191681"/>
            <a:ext cx="2738956" cy="2408770"/>
          </a:xfrm>
          <a:prstGeom prst="rect">
            <a:avLst/>
          </a:prstGeom>
        </p:spPr>
      </p:pic>
      <p:pic>
        <p:nvPicPr>
          <p:cNvPr id="16" name="Picture 15" descr="A picture containing indoor, wall, cluttered, miller&#10;&#10;Description automatically generated">
            <a:extLst>
              <a:ext uri="{FF2B5EF4-FFF2-40B4-BE49-F238E27FC236}">
                <a16:creationId xmlns:a16="http://schemas.microsoft.com/office/drawing/2014/main" id="{69DBFEB2-3062-A5CC-CADE-DDE44B0D95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2770" y="3713779"/>
            <a:ext cx="2456797" cy="3062653"/>
          </a:xfrm>
          <a:prstGeom prst="rect">
            <a:avLst/>
          </a:prstGeom>
        </p:spPr>
      </p:pic>
      <p:pic>
        <p:nvPicPr>
          <p:cNvPr id="18" name="Picture 17" descr="A close-up of a computer&#10;&#10;Description automatically generated with low confidence">
            <a:extLst>
              <a:ext uri="{FF2B5EF4-FFF2-40B4-BE49-F238E27FC236}">
                <a16:creationId xmlns:a16="http://schemas.microsoft.com/office/drawing/2014/main" id="{396194EC-1430-8B60-0337-E3CE1A8A99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629" y="3713779"/>
            <a:ext cx="2957512" cy="3076045"/>
          </a:xfrm>
          <a:prstGeom prst="rect">
            <a:avLst/>
          </a:prstGeom>
        </p:spPr>
      </p:pic>
      <p:pic>
        <p:nvPicPr>
          <p:cNvPr id="20" name="Picture 19" descr="A picture containing text, indoor, wall&#10;&#10;Description automatically generated">
            <a:extLst>
              <a:ext uri="{FF2B5EF4-FFF2-40B4-BE49-F238E27FC236}">
                <a16:creationId xmlns:a16="http://schemas.microsoft.com/office/drawing/2014/main" id="{7A93C568-4D5D-9E5F-8496-8481790DA8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85181" y="3754370"/>
            <a:ext cx="2495493" cy="3062653"/>
          </a:xfrm>
          <a:prstGeom prst="rect">
            <a:avLst/>
          </a:prstGeom>
        </p:spPr>
      </p:pic>
      <p:pic>
        <p:nvPicPr>
          <p:cNvPr id="22" name="Picture 21" descr="A picture containing text, indoor, wall&#10;&#10;Description automatically generated">
            <a:extLst>
              <a:ext uri="{FF2B5EF4-FFF2-40B4-BE49-F238E27FC236}">
                <a16:creationId xmlns:a16="http://schemas.microsoft.com/office/drawing/2014/main" id="{9EF89F0F-63B8-C8B4-E31B-D46872D1B7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44495" y="498666"/>
            <a:ext cx="2773830" cy="5222442"/>
          </a:xfrm>
          <a:prstGeom prst="rect">
            <a:avLst/>
          </a:prstGeom>
        </p:spPr>
      </p:pic>
    </p:spTree>
    <p:extLst>
      <p:ext uri="{BB962C8B-B14F-4D97-AF65-F5344CB8AC3E}">
        <p14:creationId xmlns:p14="http://schemas.microsoft.com/office/powerpoint/2010/main" val="2364726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8C8553-59C5-7B49-E4A3-E5DC68C1DF77}"/>
              </a:ext>
            </a:extLst>
          </p:cNvPr>
          <p:cNvSpPr txBox="1"/>
          <p:nvPr/>
        </p:nvSpPr>
        <p:spPr>
          <a:xfrm>
            <a:off x="4128368" y="4921823"/>
            <a:ext cx="4937937" cy="114715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400" b="1" kern="1200">
                <a:solidFill>
                  <a:schemeClr val="tx1"/>
                </a:solidFill>
                <a:latin typeface="+mj-lt"/>
                <a:ea typeface="+mj-ea"/>
                <a:cs typeface="+mj-cs"/>
              </a:rPr>
              <a:t>METRO DENTAL CLINIC, FESTIVE MALL, ILOILO IN PARTNERSHIP WITH ARRIANSTAR ENTERPRISES</a:t>
            </a:r>
          </a:p>
        </p:txBody>
      </p:sp>
      <p:sp>
        <p:nvSpPr>
          <p:cNvPr id="31" name="Freeform: Shape 30">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32">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picture containing text, kitchen appliance&#10;&#10;Description automatically generated">
            <a:extLst>
              <a:ext uri="{FF2B5EF4-FFF2-40B4-BE49-F238E27FC236}">
                <a16:creationId xmlns:a16="http://schemas.microsoft.com/office/drawing/2014/main" id="{77778141-AA13-F33C-4B26-72C80B81B069}"/>
              </a:ext>
            </a:extLst>
          </p:cNvPr>
          <p:cNvPicPr>
            <a:picLocks noChangeAspect="1"/>
          </p:cNvPicPr>
          <p:nvPr/>
        </p:nvPicPr>
        <p:blipFill rotWithShape="1">
          <a:blip r:embed="rId2">
            <a:extLst>
              <a:ext uri="{28A0092B-C50C-407E-A947-70E740481C1C}">
                <a14:useLocalDpi xmlns:a14="http://schemas.microsoft.com/office/drawing/2010/main" val="0"/>
              </a:ext>
            </a:extLst>
          </a:blip>
          <a:srcRect t="41173" r="-3" b="15032"/>
          <a:stretch/>
        </p:blipFill>
        <p:spPr>
          <a:xfrm>
            <a:off x="1243013" y="10"/>
            <a:ext cx="3917191"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26" name="Picture 25" descr="A picture containing wall, indoor, ceiling, sink&#10;&#10;Description automatically generated">
            <a:extLst>
              <a:ext uri="{FF2B5EF4-FFF2-40B4-BE49-F238E27FC236}">
                <a16:creationId xmlns:a16="http://schemas.microsoft.com/office/drawing/2014/main" id="{1C1DDCCA-9AB5-92A5-9F70-690EDC81BB9D}"/>
              </a:ext>
            </a:extLst>
          </p:cNvPr>
          <p:cNvPicPr>
            <a:picLocks noChangeAspect="1"/>
          </p:cNvPicPr>
          <p:nvPr/>
        </p:nvPicPr>
        <p:blipFill rotWithShape="1">
          <a:blip r:embed="rId3">
            <a:extLst>
              <a:ext uri="{28A0092B-C50C-407E-A947-70E740481C1C}">
                <a14:useLocalDpi xmlns:a14="http://schemas.microsoft.com/office/drawing/2010/main" val="0"/>
              </a:ext>
            </a:extLst>
          </a:blip>
          <a:srcRect l="10909" r="30585" b="-1"/>
          <a:stretch/>
        </p:blipFill>
        <p:spPr>
          <a:xfrm>
            <a:off x="-1" y="2288330"/>
            <a:ext cx="356463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44" name="Oval 34">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36">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A picture containing wall, indoor, bathroom, sink&#10;&#10;Description automatically generated">
            <a:extLst>
              <a:ext uri="{FF2B5EF4-FFF2-40B4-BE49-F238E27FC236}">
                <a16:creationId xmlns:a16="http://schemas.microsoft.com/office/drawing/2014/main" id="{F416A0E0-944C-99AE-451C-2400F1AEEEC1}"/>
              </a:ext>
            </a:extLst>
          </p:cNvPr>
          <p:cNvPicPr>
            <a:picLocks noChangeAspect="1"/>
          </p:cNvPicPr>
          <p:nvPr/>
        </p:nvPicPr>
        <p:blipFill rotWithShape="1">
          <a:blip r:embed="rId4">
            <a:extLst>
              <a:ext uri="{28A0092B-C50C-407E-A947-70E740481C1C}">
                <a14:useLocalDpi xmlns:a14="http://schemas.microsoft.com/office/drawing/2010/main" val="0"/>
              </a:ext>
            </a:extLst>
          </a:blip>
          <a:srcRect t="5647" r="9" b="19359"/>
          <a:stretch/>
        </p:blipFill>
        <p:spPr>
          <a:xfrm>
            <a:off x="3505028" y="2285234"/>
            <a:ext cx="2149903" cy="2149903"/>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24" name="Picture 23" descr="A hallway with white walls&#10;&#10;Description automatically generated with low confidence">
            <a:extLst>
              <a:ext uri="{FF2B5EF4-FFF2-40B4-BE49-F238E27FC236}">
                <a16:creationId xmlns:a16="http://schemas.microsoft.com/office/drawing/2014/main" id="{8B796850-C081-95B2-E295-8FBDBEC1D8DC}"/>
              </a:ext>
            </a:extLst>
          </p:cNvPr>
          <p:cNvPicPr>
            <a:picLocks noChangeAspect="1"/>
          </p:cNvPicPr>
          <p:nvPr/>
        </p:nvPicPr>
        <p:blipFill rotWithShape="1">
          <a:blip r:embed="rId5">
            <a:extLst>
              <a:ext uri="{28A0092B-C50C-407E-A947-70E740481C1C}">
                <a14:useLocalDpi xmlns:a14="http://schemas.microsoft.com/office/drawing/2010/main" val="0"/>
              </a:ext>
            </a:extLst>
          </a:blip>
          <a:srcRect t="17080" r="3" b="7922"/>
          <a:stretch/>
        </p:blipFill>
        <p:spPr>
          <a:xfrm>
            <a:off x="5438192" y="-60940"/>
            <a:ext cx="3339320" cy="3911750"/>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46" name="Freeform: Shape 38">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E475178-BB0F-2EA3-96DB-703E58704B3F}"/>
              </a:ext>
            </a:extLst>
          </p:cNvPr>
          <p:cNvPicPr>
            <a:picLocks noChangeAspect="1"/>
          </p:cNvPicPr>
          <p:nvPr/>
        </p:nvPicPr>
        <p:blipFill rotWithShape="1">
          <a:blip r:embed="rId6"/>
          <a:srcRect l="30356" r="15235" b="3"/>
          <a:stretch/>
        </p:blipFill>
        <p:spPr>
          <a:xfrm>
            <a:off x="8918761" y="-4330"/>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47" name="Freeform: Shape 40">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black rectangular object on a white surface&#10;&#10;Description automatically generated with low confidence">
            <a:extLst>
              <a:ext uri="{FF2B5EF4-FFF2-40B4-BE49-F238E27FC236}">
                <a16:creationId xmlns:a16="http://schemas.microsoft.com/office/drawing/2014/main" id="{9027A1A9-0CF0-2076-F429-DB6075BCF3F2}"/>
              </a:ext>
            </a:extLst>
          </p:cNvPr>
          <p:cNvPicPr>
            <a:picLocks noChangeAspect="1"/>
          </p:cNvPicPr>
          <p:nvPr/>
        </p:nvPicPr>
        <p:blipFill rotWithShape="1">
          <a:blip r:embed="rId7">
            <a:extLst>
              <a:ext uri="{28A0092B-C50C-407E-A947-70E740481C1C}">
                <a14:useLocalDpi xmlns:a14="http://schemas.microsoft.com/office/drawing/2010/main" val="0"/>
              </a:ext>
            </a:extLst>
          </a:blip>
          <a:srcRect t="17263" r="-2" b="8851"/>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pic>
        <p:nvPicPr>
          <p:cNvPr id="28" name="Picture 27" descr="A picture containing indoor, elevator, building&#10;&#10;Description automatically generated">
            <a:extLst>
              <a:ext uri="{FF2B5EF4-FFF2-40B4-BE49-F238E27FC236}">
                <a16:creationId xmlns:a16="http://schemas.microsoft.com/office/drawing/2014/main" id="{4CA19261-4CBE-D7E7-E60E-037AA8B79C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65990" y="174129"/>
            <a:ext cx="2273099" cy="2530602"/>
          </a:xfrm>
          <a:prstGeom prst="rect">
            <a:avLst/>
          </a:prstGeom>
        </p:spPr>
      </p:pic>
    </p:spTree>
    <p:extLst>
      <p:ext uri="{BB962C8B-B14F-4D97-AF65-F5344CB8AC3E}">
        <p14:creationId xmlns:p14="http://schemas.microsoft.com/office/powerpoint/2010/main" val="157855192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3453C6E-3D68-A41C-1CAC-28AB676CB4FC}"/>
              </a:ext>
            </a:extLst>
          </p:cNvPr>
          <p:cNvSpPr txBox="1"/>
          <p:nvPr/>
        </p:nvSpPr>
        <p:spPr>
          <a:xfrm>
            <a:off x="4603468" y="4741948"/>
            <a:ext cx="6829520" cy="8620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kern="1200">
                <a:solidFill>
                  <a:srgbClr val="FFFFFF"/>
                </a:solidFill>
                <a:latin typeface="+mj-lt"/>
                <a:ea typeface="+mj-ea"/>
                <a:cs typeface="+mj-cs"/>
              </a:rPr>
              <a:t>PHILAM LIFE CUBAO, AUTOMATIC VOLTAGE REGULATOR INSTALLATION</a:t>
            </a:r>
          </a:p>
        </p:txBody>
      </p:sp>
      <p:pic>
        <p:nvPicPr>
          <p:cNvPr id="14" name="Picture 13" descr="A picture containing floor, indoor, wall, ceiling&#10;&#10;Description automatically generated">
            <a:extLst>
              <a:ext uri="{FF2B5EF4-FFF2-40B4-BE49-F238E27FC236}">
                <a16:creationId xmlns:a16="http://schemas.microsoft.com/office/drawing/2014/main" id="{EDF190B6-3FD2-B5D1-48D7-1F0D244B99DE}"/>
              </a:ext>
            </a:extLst>
          </p:cNvPr>
          <p:cNvPicPr>
            <a:picLocks noChangeAspect="1"/>
          </p:cNvPicPr>
          <p:nvPr/>
        </p:nvPicPr>
        <p:blipFill rotWithShape="1">
          <a:blip r:embed="rId2">
            <a:extLst>
              <a:ext uri="{28A0092B-C50C-407E-A947-70E740481C1C}">
                <a14:useLocalDpi xmlns:a14="http://schemas.microsoft.com/office/drawing/2010/main" val="0"/>
              </a:ext>
            </a:extLst>
          </a:blip>
          <a:srcRect t="39629" r="-2" b="20266"/>
          <a:stretch/>
        </p:blipFill>
        <p:spPr>
          <a:xfrm>
            <a:off x="317636" y="321734"/>
            <a:ext cx="3797570" cy="2010551"/>
          </a:xfrm>
          <a:prstGeom prst="rect">
            <a:avLst/>
          </a:prstGeom>
        </p:spPr>
      </p:pic>
      <p:pic>
        <p:nvPicPr>
          <p:cNvPr id="16" name="Picture 15" descr="A picture containing indoor&#10;&#10;Description automatically generated">
            <a:extLst>
              <a:ext uri="{FF2B5EF4-FFF2-40B4-BE49-F238E27FC236}">
                <a16:creationId xmlns:a16="http://schemas.microsoft.com/office/drawing/2014/main" id="{38106FD3-4445-B8DE-A50E-BE6F183856D7}"/>
              </a:ext>
            </a:extLst>
          </p:cNvPr>
          <p:cNvPicPr>
            <a:picLocks noChangeAspect="1"/>
          </p:cNvPicPr>
          <p:nvPr/>
        </p:nvPicPr>
        <p:blipFill rotWithShape="1">
          <a:blip r:embed="rId3">
            <a:extLst>
              <a:ext uri="{28A0092B-C50C-407E-A947-70E740481C1C}">
                <a14:useLocalDpi xmlns:a14="http://schemas.microsoft.com/office/drawing/2010/main" val="0"/>
              </a:ext>
            </a:extLst>
          </a:blip>
          <a:srcRect t="3196" r="1" b="15520"/>
          <a:stretch/>
        </p:blipFill>
        <p:spPr>
          <a:xfrm>
            <a:off x="4202549" y="321732"/>
            <a:ext cx="3793472" cy="4111323"/>
          </a:xfrm>
          <a:prstGeom prst="rect">
            <a:avLst/>
          </a:prstGeom>
        </p:spPr>
      </p:pic>
      <p:pic>
        <p:nvPicPr>
          <p:cNvPr id="12" name="Picture 11" descr="A picture containing text, floor, indoor, computer&#10;&#10;Description automatically generated">
            <a:extLst>
              <a:ext uri="{FF2B5EF4-FFF2-40B4-BE49-F238E27FC236}">
                <a16:creationId xmlns:a16="http://schemas.microsoft.com/office/drawing/2014/main" id="{9A84A8BB-2F97-90BD-86E2-15BD20EBDD19}"/>
              </a:ext>
            </a:extLst>
          </p:cNvPr>
          <p:cNvPicPr>
            <a:picLocks noChangeAspect="1"/>
          </p:cNvPicPr>
          <p:nvPr/>
        </p:nvPicPr>
        <p:blipFill rotWithShape="1">
          <a:blip r:embed="rId4">
            <a:extLst>
              <a:ext uri="{28A0092B-C50C-407E-A947-70E740481C1C}">
                <a14:useLocalDpi xmlns:a14="http://schemas.microsoft.com/office/drawing/2010/main" val="0"/>
              </a:ext>
            </a:extLst>
          </a:blip>
          <a:srcRect t="33997" b="26300"/>
          <a:stretch/>
        </p:blipFill>
        <p:spPr>
          <a:xfrm>
            <a:off x="8086176" y="321733"/>
            <a:ext cx="3797984" cy="2010552"/>
          </a:xfrm>
          <a:prstGeom prst="rect">
            <a:avLst/>
          </a:prstGeom>
        </p:spPr>
      </p:pic>
      <p:pic>
        <p:nvPicPr>
          <p:cNvPr id="8" name="Picture 7" descr="A picture containing indoor, floor, worktable, automaton&#10;&#10;Description automatically generated">
            <a:extLst>
              <a:ext uri="{FF2B5EF4-FFF2-40B4-BE49-F238E27FC236}">
                <a16:creationId xmlns:a16="http://schemas.microsoft.com/office/drawing/2014/main" id="{F852BC15-9306-1FDF-D128-897C62CA2E3F}"/>
              </a:ext>
            </a:extLst>
          </p:cNvPr>
          <p:cNvPicPr>
            <a:picLocks noChangeAspect="1"/>
          </p:cNvPicPr>
          <p:nvPr/>
        </p:nvPicPr>
        <p:blipFill rotWithShape="1">
          <a:blip r:embed="rId5">
            <a:extLst>
              <a:ext uri="{28A0092B-C50C-407E-A947-70E740481C1C}">
                <a14:useLocalDpi xmlns:a14="http://schemas.microsoft.com/office/drawing/2010/main" val="0"/>
              </a:ext>
            </a:extLst>
          </a:blip>
          <a:srcRect t="27991" r="-2" b="32208"/>
          <a:stretch/>
        </p:blipFill>
        <p:spPr>
          <a:xfrm>
            <a:off x="317634" y="2422097"/>
            <a:ext cx="3794760" cy="2013804"/>
          </a:xfrm>
          <a:prstGeom prst="rect">
            <a:avLst/>
          </a:prstGeom>
        </p:spPr>
      </p:pic>
      <p:pic>
        <p:nvPicPr>
          <p:cNvPr id="5" name="Picture 4" descr="A picture containing text, indoor, counter&#10;&#10;Description automatically generated">
            <a:extLst>
              <a:ext uri="{FF2B5EF4-FFF2-40B4-BE49-F238E27FC236}">
                <a16:creationId xmlns:a16="http://schemas.microsoft.com/office/drawing/2014/main" id="{28FBBBA3-3253-3C65-D401-0D91E43E4F1E}"/>
              </a:ext>
            </a:extLst>
          </p:cNvPr>
          <p:cNvPicPr>
            <a:picLocks noChangeAspect="1"/>
          </p:cNvPicPr>
          <p:nvPr/>
        </p:nvPicPr>
        <p:blipFill rotWithShape="1">
          <a:blip r:embed="rId6">
            <a:extLst>
              <a:ext uri="{28A0092B-C50C-407E-A947-70E740481C1C}">
                <a14:useLocalDpi xmlns:a14="http://schemas.microsoft.com/office/drawing/2010/main" val="0"/>
              </a:ext>
            </a:extLst>
          </a:blip>
          <a:srcRect t="34323" r="-1" b="24187"/>
          <a:stretch/>
        </p:blipFill>
        <p:spPr>
          <a:xfrm>
            <a:off x="8082952" y="2431705"/>
            <a:ext cx="3797983" cy="2000947"/>
          </a:xfrm>
          <a:prstGeom prst="rect">
            <a:avLst/>
          </a:prstGeom>
        </p:spPr>
      </p:pic>
      <p:pic>
        <p:nvPicPr>
          <p:cNvPr id="2" name="Picture 1">
            <a:extLst>
              <a:ext uri="{FF2B5EF4-FFF2-40B4-BE49-F238E27FC236}">
                <a16:creationId xmlns:a16="http://schemas.microsoft.com/office/drawing/2014/main" id="{37FC14DE-F215-5687-3EF0-3FA90EB67FB7}"/>
              </a:ext>
            </a:extLst>
          </p:cNvPr>
          <p:cNvPicPr>
            <a:picLocks noChangeAspect="1"/>
          </p:cNvPicPr>
          <p:nvPr/>
        </p:nvPicPr>
        <p:blipFill rotWithShape="1">
          <a:blip r:embed="rId7"/>
          <a:srcRect t="5809" r="1" b="1"/>
          <a:stretch/>
        </p:blipFill>
        <p:spPr>
          <a:xfrm>
            <a:off x="317634" y="4525716"/>
            <a:ext cx="3794760" cy="2010551"/>
          </a:xfrm>
          <a:prstGeom prst="rect">
            <a:avLst/>
          </a:prstGeom>
        </p:spPr>
      </p:pic>
      <p:cxnSp>
        <p:nvCxnSpPr>
          <p:cNvPr id="23" name="Straight Connector 22">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778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62AF938-F3DF-9E17-B571-5AD7AF20F92F}"/>
              </a:ext>
            </a:extLst>
          </p:cNvPr>
          <p:cNvSpPr txBox="1"/>
          <p:nvPr/>
        </p:nvSpPr>
        <p:spPr>
          <a:xfrm>
            <a:off x="4603468" y="4741948"/>
            <a:ext cx="6829520" cy="8620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kern="1200">
                <a:solidFill>
                  <a:srgbClr val="FFFFFF"/>
                </a:solidFill>
                <a:latin typeface="+mj-lt"/>
                <a:ea typeface="+mj-ea"/>
                <a:cs typeface="+mj-cs"/>
              </a:rPr>
              <a:t>IPSOS, CALL CENTER FIT OUT</a:t>
            </a:r>
          </a:p>
        </p:txBody>
      </p:sp>
      <p:pic>
        <p:nvPicPr>
          <p:cNvPr id="9" name="Picture 8" descr="A picture containing ceiling&#10;&#10;Description automatically generated">
            <a:extLst>
              <a:ext uri="{FF2B5EF4-FFF2-40B4-BE49-F238E27FC236}">
                <a16:creationId xmlns:a16="http://schemas.microsoft.com/office/drawing/2014/main" id="{E912761E-C413-2965-2204-0B20E52CEDD5}"/>
              </a:ext>
            </a:extLst>
          </p:cNvPr>
          <p:cNvPicPr>
            <a:picLocks noChangeAspect="1"/>
          </p:cNvPicPr>
          <p:nvPr/>
        </p:nvPicPr>
        <p:blipFill rotWithShape="1">
          <a:blip r:embed="rId2">
            <a:extLst>
              <a:ext uri="{28A0092B-C50C-407E-A947-70E740481C1C}">
                <a14:useLocalDpi xmlns:a14="http://schemas.microsoft.com/office/drawing/2010/main" val="0"/>
              </a:ext>
            </a:extLst>
          </a:blip>
          <a:srcRect t="4606" r="1" b="1274"/>
          <a:stretch/>
        </p:blipFill>
        <p:spPr>
          <a:xfrm>
            <a:off x="317636" y="321734"/>
            <a:ext cx="3797570" cy="2010551"/>
          </a:xfrm>
          <a:prstGeom prst="rect">
            <a:avLst/>
          </a:prstGeom>
        </p:spPr>
      </p:pic>
      <p:pic>
        <p:nvPicPr>
          <p:cNvPr id="15" name="Picture 14" descr="A picture containing floor, indoor, wall, room&#10;&#10;Description automatically generated">
            <a:extLst>
              <a:ext uri="{FF2B5EF4-FFF2-40B4-BE49-F238E27FC236}">
                <a16:creationId xmlns:a16="http://schemas.microsoft.com/office/drawing/2014/main" id="{225A8D78-1701-A795-BC71-80EA7C722373}"/>
              </a:ext>
            </a:extLst>
          </p:cNvPr>
          <p:cNvPicPr>
            <a:picLocks noChangeAspect="1"/>
          </p:cNvPicPr>
          <p:nvPr/>
        </p:nvPicPr>
        <p:blipFill rotWithShape="1">
          <a:blip r:embed="rId3">
            <a:extLst>
              <a:ext uri="{28A0092B-C50C-407E-A947-70E740481C1C}">
                <a14:useLocalDpi xmlns:a14="http://schemas.microsoft.com/office/drawing/2010/main" val="0"/>
              </a:ext>
            </a:extLst>
          </a:blip>
          <a:srcRect l="17887" r="12909" b="-3"/>
          <a:stretch/>
        </p:blipFill>
        <p:spPr>
          <a:xfrm>
            <a:off x="4202549" y="321732"/>
            <a:ext cx="3793472" cy="4111323"/>
          </a:xfrm>
          <a:prstGeom prst="rect">
            <a:avLst/>
          </a:prstGeom>
        </p:spPr>
      </p:pic>
      <p:pic>
        <p:nvPicPr>
          <p:cNvPr id="13" name="Picture 12" descr="A picture containing floor, indoor, ceiling, wall&#10;&#10;Description automatically generated">
            <a:extLst>
              <a:ext uri="{FF2B5EF4-FFF2-40B4-BE49-F238E27FC236}">
                <a16:creationId xmlns:a16="http://schemas.microsoft.com/office/drawing/2014/main" id="{8A59818E-9D22-5697-0EB3-4E04BE13B9DF}"/>
              </a:ext>
            </a:extLst>
          </p:cNvPr>
          <p:cNvPicPr>
            <a:picLocks noChangeAspect="1"/>
          </p:cNvPicPr>
          <p:nvPr/>
        </p:nvPicPr>
        <p:blipFill rotWithShape="1">
          <a:blip r:embed="rId4">
            <a:extLst>
              <a:ext uri="{28A0092B-C50C-407E-A947-70E740481C1C}">
                <a14:useLocalDpi xmlns:a14="http://schemas.microsoft.com/office/drawing/2010/main" val="0"/>
              </a:ext>
            </a:extLst>
          </a:blip>
          <a:srcRect b="5890"/>
          <a:stretch/>
        </p:blipFill>
        <p:spPr>
          <a:xfrm>
            <a:off x="8086176" y="321733"/>
            <a:ext cx="3797984" cy="2010552"/>
          </a:xfrm>
          <a:prstGeom prst="rect">
            <a:avLst/>
          </a:prstGeom>
        </p:spPr>
      </p:pic>
      <p:pic>
        <p:nvPicPr>
          <p:cNvPr id="2" name="Picture 1">
            <a:extLst>
              <a:ext uri="{FF2B5EF4-FFF2-40B4-BE49-F238E27FC236}">
                <a16:creationId xmlns:a16="http://schemas.microsoft.com/office/drawing/2014/main" id="{33D52C3D-1B3D-3BBB-A6A2-441D2A76FE5D}"/>
              </a:ext>
            </a:extLst>
          </p:cNvPr>
          <p:cNvPicPr>
            <a:picLocks noChangeAspect="1"/>
          </p:cNvPicPr>
          <p:nvPr/>
        </p:nvPicPr>
        <p:blipFill rotWithShape="1">
          <a:blip r:embed="rId5"/>
          <a:srcRect t="5657" r="1" b="1"/>
          <a:stretch/>
        </p:blipFill>
        <p:spPr>
          <a:xfrm>
            <a:off x="317634" y="2422097"/>
            <a:ext cx="3794760" cy="2013804"/>
          </a:xfrm>
          <a:prstGeom prst="rect">
            <a:avLst/>
          </a:prstGeom>
        </p:spPr>
      </p:pic>
      <p:pic>
        <p:nvPicPr>
          <p:cNvPr id="7" name="Picture 6" descr="A room with tables and chairs&#10;&#10;Description automatically generated with low confidence">
            <a:extLst>
              <a:ext uri="{FF2B5EF4-FFF2-40B4-BE49-F238E27FC236}">
                <a16:creationId xmlns:a16="http://schemas.microsoft.com/office/drawing/2014/main" id="{C2B24C16-CDFB-14A2-A127-25D4FDA71520}"/>
              </a:ext>
            </a:extLst>
          </p:cNvPr>
          <p:cNvPicPr>
            <a:picLocks noChangeAspect="1"/>
          </p:cNvPicPr>
          <p:nvPr/>
        </p:nvPicPr>
        <p:blipFill rotWithShape="1">
          <a:blip r:embed="rId6">
            <a:extLst>
              <a:ext uri="{28A0092B-C50C-407E-A947-70E740481C1C}">
                <a14:useLocalDpi xmlns:a14="http://schemas.microsoft.com/office/drawing/2010/main" val="0"/>
              </a:ext>
            </a:extLst>
          </a:blip>
          <a:srcRect b="6339"/>
          <a:stretch/>
        </p:blipFill>
        <p:spPr>
          <a:xfrm>
            <a:off x="8082952" y="2431705"/>
            <a:ext cx="3797983" cy="2000947"/>
          </a:xfrm>
          <a:prstGeom prst="rect">
            <a:avLst/>
          </a:prstGeom>
        </p:spPr>
      </p:pic>
      <p:pic>
        <p:nvPicPr>
          <p:cNvPr id="11" name="Picture 10" descr="A picture containing ceiling, indoor, bed&#10;&#10;Description automatically generated">
            <a:extLst>
              <a:ext uri="{FF2B5EF4-FFF2-40B4-BE49-F238E27FC236}">
                <a16:creationId xmlns:a16="http://schemas.microsoft.com/office/drawing/2014/main" id="{0E5D1557-9195-5A5E-FDAA-9F2DC891629C}"/>
              </a:ext>
            </a:extLst>
          </p:cNvPr>
          <p:cNvPicPr>
            <a:picLocks noChangeAspect="1"/>
          </p:cNvPicPr>
          <p:nvPr/>
        </p:nvPicPr>
        <p:blipFill rotWithShape="1">
          <a:blip r:embed="rId7">
            <a:extLst>
              <a:ext uri="{28A0092B-C50C-407E-A947-70E740481C1C}">
                <a14:useLocalDpi xmlns:a14="http://schemas.microsoft.com/office/drawing/2010/main" val="0"/>
              </a:ext>
            </a:extLst>
          </a:blip>
          <a:srcRect t="5809" r="1" b="1"/>
          <a:stretch/>
        </p:blipFill>
        <p:spPr>
          <a:xfrm>
            <a:off x="317634" y="4525716"/>
            <a:ext cx="3794760" cy="2010551"/>
          </a:xfrm>
          <a:prstGeom prst="rect">
            <a:avLst/>
          </a:prstGeom>
        </p:spPr>
      </p:pic>
      <p:cxnSp>
        <p:nvCxnSpPr>
          <p:cNvPr id="22" name="Straight Connector 21">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625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191506-BD39-CF48-A025-638FBC91CAD8}"/>
              </a:ext>
            </a:extLst>
          </p:cNvPr>
          <p:cNvSpPr txBox="1"/>
          <p:nvPr/>
        </p:nvSpPr>
        <p:spPr>
          <a:xfrm>
            <a:off x="4128368" y="4522156"/>
            <a:ext cx="4937937" cy="1363215"/>
          </a:xfrm>
          <a:prstGeom prst="rect">
            <a:avLst/>
          </a:prstGeom>
        </p:spPr>
        <p:txBody>
          <a:bodyPr vert="horz" lIns="91440" tIns="45720" rIns="91440" bIns="45720" rtlCol="0" anchor="t">
            <a:normAutofit/>
          </a:bodyPr>
          <a:lstStyle/>
          <a:p>
            <a:pPr indent="-228600">
              <a:lnSpc>
                <a:spcPct val="90000"/>
              </a:lnSpc>
              <a:spcBef>
                <a:spcPct val="0"/>
              </a:spcBef>
              <a:spcAft>
                <a:spcPts val="600"/>
              </a:spcAft>
            </a:pPr>
            <a:r>
              <a:rPr lang="en-US" sz="4100" b="1" kern="1200">
                <a:solidFill>
                  <a:schemeClr val="tx1"/>
                </a:solidFill>
                <a:latin typeface="+mj-lt"/>
                <a:ea typeface="+mj-ea"/>
                <a:cs typeface="+mj-cs"/>
              </a:rPr>
              <a:t>INSTALLATION OF STRUCTURED CABLING</a:t>
            </a:r>
          </a:p>
        </p:txBody>
      </p:sp>
      <p:sp>
        <p:nvSpPr>
          <p:cNvPr id="41" name="Freeform: Shape 37">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picture containing step&#10;&#10;Description automatically generated">
            <a:extLst>
              <a:ext uri="{FF2B5EF4-FFF2-40B4-BE49-F238E27FC236}">
                <a16:creationId xmlns:a16="http://schemas.microsoft.com/office/drawing/2014/main" id="{022F70DA-5EE0-9760-A108-24DC3C9D2462}"/>
              </a:ext>
            </a:extLst>
          </p:cNvPr>
          <p:cNvPicPr>
            <a:picLocks noChangeAspect="1"/>
          </p:cNvPicPr>
          <p:nvPr/>
        </p:nvPicPr>
        <p:blipFill rotWithShape="1">
          <a:blip r:embed="rId2">
            <a:extLst>
              <a:ext uri="{28A0092B-C50C-407E-A947-70E740481C1C}">
                <a14:useLocalDpi xmlns:a14="http://schemas.microsoft.com/office/drawing/2010/main" val="0"/>
              </a:ext>
            </a:extLst>
          </a:blip>
          <a:srcRect t="30862" r="-3" b="25343"/>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5" name="Picture 4" descr="A picture containing text, indoor, cluttered&#10;&#10;Description automatically generated">
            <a:extLst>
              <a:ext uri="{FF2B5EF4-FFF2-40B4-BE49-F238E27FC236}">
                <a16:creationId xmlns:a16="http://schemas.microsoft.com/office/drawing/2014/main" id="{602127B1-5E81-0D37-E7EB-64897380AAC2}"/>
              </a:ext>
            </a:extLst>
          </p:cNvPr>
          <p:cNvPicPr>
            <a:picLocks noChangeAspect="1"/>
          </p:cNvPicPr>
          <p:nvPr/>
        </p:nvPicPr>
        <p:blipFill rotWithShape="1">
          <a:blip r:embed="rId3">
            <a:extLst>
              <a:ext uri="{28A0092B-C50C-407E-A947-70E740481C1C}">
                <a14:useLocalDpi xmlns:a14="http://schemas.microsoft.com/office/drawing/2010/main" val="0"/>
              </a:ext>
            </a:extLst>
          </a:blip>
          <a:srcRect t="3854" r="-1" b="-1"/>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42" name="Oval 41">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indoor&#10;&#10;Description automatically generated">
            <a:extLst>
              <a:ext uri="{FF2B5EF4-FFF2-40B4-BE49-F238E27FC236}">
                <a16:creationId xmlns:a16="http://schemas.microsoft.com/office/drawing/2014/main" id="{6B7B320E-CA41-D100-A819-DE02D39EB3D4}"/>
              </a:ext>
            </a:extLst>
          </p:cNvPr>
          <p:cNvPicPr>
            <a:picLocks noChangeAspect="1"/>
          </p:cNvPicPr>
          <p:nvPr/>
        </p:nvPicPr>
        <p:blipFill rotWithShape="1">
          <a:blip r:embed="rId4">
            <a:extLst>
              <a:ext uri="{28A0092B-C50C-407E-A947-70E740481C1C}">
                <a14:useLocalDpi xmlns:a14="http://schemas.microsoft.com/office/drawing/2010/main" val="0"/>
              </a:ext>
            </a:extLst>
          </a:blip>
          <a:srcRect t="6116" r="3" b="18886"/>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44" name="Freeform: Shape 43">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778E4A9-97CD-FD49-ACE0-A86983D371F1}"/>
              </a:ext>
            </a:extLst>
          </p:cNvPr>
          <p:cNvPicPr>
            <a:picLocks noChangeAspect="1"/>
          </p:cNvPicPr>
          <p:nvPr/>
        </p:nvPicPr>
        <p:blipFill rotWithShape="1">
          <a:blip r:embed="rId5">
            <a:extLst>
              <a:ext uri="{28A0092B-C50C-407E-A947-70E740481C1C}">
                <a14:useLocalDpi xmlns:a14="http://schemas.microsoft.com/office/drawing/2010/main" val="0"/>
              </a:ext>
            </a:extLst>
          </a:blip>
          <a:srcRect t="12909" r="2" b="9557"/>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46" name="Freeform: Shape 45">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5FCC0CC-2253-3751-4AB0-A5D5171445E6}"/>
              </a:ext>
            </a:extLst>
          </p:cNvPr>
          <p:cNvPicPr>
            <a:picLocks noChangeAspect="1"/>
          </p:cNvPicPr>
          <p:nvPr/>
        </p:nvPicPr>
        <p:blipFill rotWithShape="1">
          <a:blip r:embed="rId6"/>
          <a:srcRect l="29013" r="13886" b="-2"/>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125298882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E0A9A881-1BE2-CF8E-5A85-342146A676DA}"/>
              </a:ext>
            </a:extLst>
          </p:cNvPr>
          <p:cNvPicPr>
            <a:picLocks noChangeAspect="1"/>
          </p:cNvPicPr>
          <p:nvPr/>
        </p:nvPicPr>
        <p:blipFill rotWithShape="1">
          <a:blip r:embed="rId2"/>
          <a:srcRect t="19"/>
          <a:stretch/>
        </p:blipFill>
        <p:spPr>
          <a:xfrm>
            <a:off x="-1524" y="-2"/>
            <a:ext cx="12192000" cy="5957888"/>
          </a:xfrm>
          <a:prstGeom prst="rect">
            <a:avLst/>
          </a:prstGeom>
        </p:spPr>
      </p:pic>
      <p:sp>
        <p:nvSpPr>
          <p:cNvPr id="3" name="TextBox 2">
            <a:extLst>
              <a:ext uri="{FF2B5EF4-FFF2-40B4-BE49-F238E27FC236}">
                <a16:creationId xmlns:a16="http://schemas.microsoft.com/office/drawing/2014/main" id="{8FA6B814-3C12-0F89-E066-D0EA38AC893B}"/>
              </a:ext>
            </a:extLst>
          </p:cNvPr>
          <p:cNvSpPr txBox="1"/>
          <p:nvPr/>
        </p:nvSpPr>
        <p:spPr>
          <a:xfrm>
            <a:off x="195352" y="69117"/>
            <a:ext cx="4614862" cy="830997"/>
          </a:xfrm>
          <a:prstGeom prst="rect">
            <a:avLst/>
          </a:prstGeom>
          <a:noFill/>
        </p:spPr>
        <p:txBody>
          <a:bodyPr wrap="square" rtlCol="0">
            <a:spAutoFit/>
          </a:bodyPr>
          <a:lstStyle/>
          <a:p>
            <a:r>
              <a:rPr lang="en-PH" sz="2400" b="1" dirty="0">
                <a:solidFill>
                  <a:schemeClr val="bg1"/>
                </a:solidFill>
              </a:rPr>
              <a:t>ABELLA-TORRES BLDG CONSTRUCTION</a:t>
            </a:r>
          </a:p>
        </p:txBody>
      </p:sp>
      <p:pic>
        <p:nvPicPr>
          <p:cNvPr id="4" name="Picture 3">
            <a:extLst>
              <a:ext uri="{FF2B5EF4-FFF2-40B4-BE49-F238E27FC236}">
                <a16:creationId xmlns:a16="http://schemas.microsoft.com/office/drawing/2014/main" id="{B0CC5870-36B0-9DCF-2C33-B989FE7BF82A}"/>
              </a:ext>
            </a:extLst>
          </p:cNvPr>
          <p:cNvPicPr>
            <a:picLocks noChangeAspect="1"/>
          </p:cNvPicPr>
          <p:nvPr/>
        </p:nvPicPr>
        <p:blipFill>
          <a:blip r:embed="rId3"/>
          <a:stretch>
            <a:fillRect/>
          </a:stretch>
        </p:blipFill>
        <p:spPr>
          <a:xfrm>
            <a:off x="5453151" y="-1"/>
            <a:ext cx="6737325" cy="6858000"/>
          </a:xfrm>
          <a:prstGeom prst="rect">
            <a:avLst/>
          </a:prstGeom>
        </p:spPr>
      </p:pic>
      <p:pic>
        <p:nvPicPr>
          <p:cNvPr id="5" name="Picture 4">
            <a:extLst>
              <a:ext uri="{FF2B5EF4-FFF2-40B4-BE49-F238E27FC236}">
                <a16:creationId xmlns:a16="http://schemas.microsoft.com/office/drawing/2014/main" id="{EEEB6AFB-2F32-2192-B5F0-B9198D41C856}"/>
              </a:ext>
            </a:extLst>
          </p:cNvPr>
          <p:cNvPicPr>
            <a:picLocks noChangeAspect="1"/>
          </p:cNvPicPr>
          <p:nvPr/>
        </p:nvPicPr>
        <p:blipFill>
          <a:blip r:embed="rId4"/>
          <a:stretch>
            <a:fillRect/>
          </a:stretch>
        </p:blipFill>
        <p:spPr>
          <a:xfrm>
            <a:off x="1" y="1529921"/>
            <a:ext cx="5829300" cy="5328078"/>
          </a:xfrm>
          <a:prstGeom prst="rect">
            <a:avLst/>
          </a:prstGeom>
        </p:spPr>
      </p:pic>
    </p:spTree>
    <p:extLst>
      <p:ext uri="{BB962C8B-B14F-4D97-AF65-F5344CB8AC3E}">
        <p14:creationId xmlns:p14="http://schemas.microsoft.com/office/powerpoint/2010/main" val="3194725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7">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DE3920-1C47-81E3-ED07-0D66DDEA2C91}"/>
              </a:ext>
            </a:extLst>
          </p:cNvPr>
          <p:cNvSpPr txBox="1"/>
          <p:nvPr/>
        </p:nvSpPr>
        <p:spPr>
          <a:xfrm>
            <a:off x="4603468" y="4741948"/>
            <a:ext cx="6829520" cy="8620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kern="1200">
                <a:solidFill>
                  <a:srgbClr val="FFFFFF"/>
                </a:solidFill>
                <a:latin typeface="+mj-lt"/>
                <a:ea typeface="+mj-ea"/>
                <a:cs typeface="+mj-cs"/>
              </a:rPr>
              <a:t>Rcbc D. Tuazon - Genset Relocation Power Supply</a:t>
            </a:r>
          </a:p>
        </p:txBody>
      </p:sp>
      <p:pic>
        <p:nvPicPr>
          <p:cNvPr id="13" name="Picture 12" descr="A picture containing text, indoor, kitchen&#10;&#10;Description automatically generated">
            <a:extLst>
              <a:ext uri="{FF2B5EF4-FFF2-40B4-BE49-F238E27FC236}">
                <a16:creationId xmlns:a16="http://schemas.microsoft.com/office/drawing/2014/main" id="{1892E3D0-B973-D625-5BF0-2A03D8FA3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15" y="114300"/>
            <a:ext cx="4101010" cy="4318755"/>
          </a:xfrm>
          <a:prstGeom prst="rect">
            <a:avLst/>
          </a:prstGeom>
        </p:spPr>
      </p:pic>
      <p:pic>
        <p:nvPicPr>
          <p:cNvPr id="2" name="Picture 1">
            <a:extLst>
              <a:ext uri="{FF2B5EF4-FFF2-40B4-BE49-F238E27FC236}">
                <a16:creationId xmlns:a16="http://schemas.microsoft.com/office/drawing/2014/main" id="{FC0961A9-F6C8-0B12-4C23-B32AEED2B518}"/>
              </a:ext>
            </a:extLst>
          </p:cNvPr>
          <p:cNvPicPr>
            <a:picLocks noChangeAspect="1"/>
          </p:cNvPicPr>
          <p:nvPr/>
        </p:nvPicPr>
        <p:blipFill rotWithShape="1">
          <a:blip r:embed="rId3"/>
          <a:srcRect l="19542" r="4418"/>
          <a:stretch/>
        </p:blipFill>
        <p:spPr>
          <a:xfrm>
            <a:off x="4443662" y="114300"/>
            <a:ext cx="3300163" cy="2217985"/>
          </a:xfrm>
          <a:prstGeom prst="rect">
            <a:avLst/>
          </a:prstGeom>
        </p:spPr>
      </p:pic>
      <p:pic>
        <p:nvPicPr>
          <p:cNvPr id="11" name="Picture 10" descr="A picture containing floor, indoor, wall, white&#10;&#10;Description automatically generated">
            <a:extLst>
              <a:ext uri="{FF2B5EF4-FFF2-40B4-BE49-F238E27FC236}">
                <a16:creationId xmlns:a16="http://schemas.microsoft.com/office/drawing/2014/main" id="{2CD47FCF-0120-E683-040D-51EB189F9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14" y="4577975"/>
            <a:ext cx="3929311" cy="2013804"/>
          </a:xfrm>
          <a:prstGeom prst="rect">
            <a:avLst/>
          </a:prstGeom>
        </p:spPr>
      </p:pic>
      <p:pic>
        <p:nvPicPr>
          <p:cNvPr id="8" name="Picture 7" descr="A picture containing indoor, floor, toilet, bathroom&#10;&#10;Description automatically generated">
            <a:extLst>
              <a:ext uri="{FF2B5EF4-FFF2-40B4-BE49-F238E27FC236}">
                <a16:creationId xmlns:a16="http://schemas.microsoft.com/office/drawing/2014/main" id="{C01D6BC3-B8D6-4853-5C4E-C0D649CA1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3662" y="2421753"/>
            <a:ext cx="3300163" cy="1899827"/>
          </a:xfrm>
          <a:prstGeom prst="rect">
            <a:avLst/>
          </a:prstGeom>
        </p:spPr>
      </p:pic>
      <p:cxnSp>
        <p:nvCxnSpPr>
          <p:cNvPr id="29" name="Straight Connector 19">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indoor, ceiling, wall&#10;&#10;Description automatically generated">
            <a:extLst>
              <a:ext uri="{FF2B5EF4-FFF2-40B4-BE49-F238E27FC236}">
                <a16:creationId xmlns:a16="http://schemas.microsoft.com/office/drawing/2014/main" id="{D03F0AF5-5C45-E166-A703-9CF1BCA7F9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1261" y="114300"/>
            <a:ext cx="4101010" cy="4176277"/>
          </a:xfrm>
          <a:prstGeom prst="rect">
            <a:avLst/>
          </a:prstGeom>
        </p:spPr>
      </p:pic>
    </p:spTree>
    <p:extLst>
      <p:ext uri="{BB962C8B-B14F-4D97-AF65-F5344CB8AC3E}">
        <p14:creationId xmlns:p14="http://schemas.microsoft.com/office/powerpoint/2010/main" val="2697717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4D0F00-75AE-787D-7926-5E1A9ADEEFA1}"/>
              </a:ext>
            </a:extLst>
          </p:cNvPr>
          <p:cNvPicPr>
            <a:picLocks noChangeAspect="1"/>
          </p:cNvPicPr>
          <p:nvPr/>
        </p:nvPicPr>
        <p:blipFill>
          <a:blip r:embed="rId2"/>
          <a:stretch>
            <a:fillRect/>
          </a:stretch>
        </p:blipFill>
        <p:spPr>
          <a:xfrm>
            <a:off x="1" y="0"/>
            <a:ext cx="4629150" cy="1310754"/>
          </a:xfrm>
          <a:prstGeom prst="rect">
            <a:avLst/>
          </a:prstGeom>
        </p:spPr>
      </p:pic>
      <p:pic>
        <p:nvPicPr>
          <p:cNvPr id="6" name="Picture 5">
            <a:extLst>
              <a:ext uri="{FF2B5EF4-FFF2-40B4-BE49-F238E27FC236}">
                <a16:creationId xmlns:a16="http://schemas.microsoft.com/office/drawing/2014/main" id="{DF784D3D-75E8-E6F5-605C-265DBDE939E7}"/>
              </a:ext>
            </a:extLst>
          </p:cNvPr>
          <p:cNvPicPr>
            <a:picLocks noChangeAspect="1"/>
          </p:cNvPicPr>
          <p:nvPr/>
        </p:nvPicPr>
        <p:blipFill>
          <a:blip r:embed="rId3"/>
          <a:stretch>
            <a:fillRect/>
          </a:stretch>
        </p:blipFill>
        <p:spPr>
          <a:xfrm>
            <a:off x="7562851" y="0"/>
            <a:ext cx="4627265" cy="1310754"/>
          </a:xfrm>
          <a:prstGeom prst="rect">
            <a:avLst/>
          </a:prstGeom>
        </p:spPr>
      </p:pic>
      <p:pic>
        <p:nvPicPr>
          <p:cNvPr id="7" name="Picture 6">
            <a:extLst>
              <a:ext uri="{FF2B5EF4-FFF2-40B4-BE49-F238E27FC236}">
                <a16:creationId xmlns:a16="http://schemas.microsoft.com/office/drawing/2014/main" id="{45728722-B4B6-C492-D231-BC932DC1B767}"/>
              </a:ext>
            </a:extLst>
          </p:cNvPr>
          <p:cNvPicPr>
            <a:picLocks noChangeAspect="1"/>
          </p:cNvPicPr>
          <p:nvPr/>
        </p:nvPicPr>
        <p:blipFill>
          <a:blip r:embed="rId4"/>
          <a:stretch>
            <a:fillRect/>
          </a:stretch>
        </p:blipFill>
        <p:spPr>
          <a:xfrm>
            <a:off x="500063" y="201225"/>
            <a:ext cx="11158537" cy="908304"/>
          </a:xfrm>
          <a:prstGeom prst="rect">
            <a:avLst/>
          </a:prstGeom>
        </p:spPr>
      </p:pic>
      <p:sp>
        <p:nvSpPr>
          <p:cNvPr id="9" name="TextBox 8">
            <a:extLst>
              <a:ext uri="{FF2B5EF4-FFF2-40B4-BE49-F238E27FC236}">
                <a16:creationId xmlns:a16="http://schemas.microsoft.com/office/drawing/2014/main" id="{1F917626-0F94-0A73-E841-CA12FE9438B1}"/>
              </a:ext>
            </a:extLst>
          </p:cNvPr>
          <p:cNvSpPr txBox="1"/>
          <p:nvPr/>
        </p:nvSpPr>
        <p:spPr>
          <a:xfrm>
            <a:off x="236875" y="1685925"/>
            <a:ext cx="11718252" cy="1600438"/>
          </a:xfrm>
          <a:prstGeom prst="rect">
            <a:avLst/>
          </a:prstGeom>
          <a:noFill/>
        </p:spPr>
        <p:txBody>
          <a:bodyPr wrap="square">
            <a:spAutoFit/>
          </a:bodyPr>
          <a:lstStyle/>
          <a:p>
            <a:pPr algn="ctr"/>
            <a:r>
              <a:rPr lang="en-US" b="1" u="sng" dirty="0"/>
              <a:t>ABOUT US </a:t>
            </a:r>
          </a:p>
          <a:p>
            <a:pPr algn="ctr"/>
            <a:r>
              <a:rPr lang="en-US" dirty="0"/>
              <a:t> </a:t>
            </a:r>
            <a:r>
              <a:rPr lang="en-US" sz="2000" b="1" dirty="0"/>
              <a:t>GMD-Tech is a full-service construction business offering general contracting services. We are embedded in providing excellent client service, quality output, and fair competitive pricing of labor and supplies. Awarded projects are unremittingly accomplished in a reasonable time frame because of our defined jobs and their functions, time management skills and proper communication techniques.</a:t>
            </a:r>
          </a:p>
        </p:txBody>
      </p:sp>
      <p:pic>
        <p:nvPicPr>
          <p:cNvPr id="10" name="Picture 9">
            <a:extLst>
              <a:ext uri="{FF2B5EF4-FFF2-40B4-BE49-F238E27FC236}">
                <a16:creationId xmlns:a16="http://schemas.microsoft.com/office/drawing/2014/main" id="{87BB510B-9A4D-3FCD-D1C5-30FB39BA9D6A}"/>
              </a:ext>
            </a:extLst>
          </p:cNvPr>
          <p:cNvPicPr>
            <a:picLocks noChangeAspect="1"/>
          </p:cNvPicPr>
          <p:nvPr/>
        </p:nvPicPr>
        <p:blipFill>
          <a:blip r:embed="rId5"/>
          <a:stretch>
            <a:fillRect/>
          </a:stretch>
        </p:blipFill>
        <p:spPr>
          <a:xfrm>
            <a:off x="236874" y="3647484"/>
            <a:ext cx="5235239" cy="2578832"/>
          </a:xfrm>
          <a:prstGeom prst="rect">
            <a:avLst/>
          </a:prstGeom>
        </p:spPr>
      </p:pic>
      <p:pic>
        <p:nvPicPr>
          <p:cNvPr id="11" name="Picture 10">
            <a:extLst>
              <a:ext uri="{FF2B5EF4-FFF2-40B4-BE49-F238E27FC236}">
                <a16:creationId xmlns:a16="http://schemas.microsoft.com/office/drawing/2014/main" id="{03180B34-23AC-55F0-2F78-774001D5E251}"/>
              </a:ext>
            </a:extLst>
          </p:cNvPr>
          <p:cNvPicPr>
            <a:picLocks noChangeAspect="1"/>
          </p:cNvPicPr>
          <p:nvPr/>
        </p:nvPicPr>
        <p:blipFill>
          <a:blip r:embed="rId6"/>
          <a:stretch>
            <a:fillRect/>
          </a:stretch>
        </p:blipFill>
        <p:spPr>
          <a:xfrm>
            <a:off x="6719887" y="3661534"/>
            <a:ext cx="5235239" cy="2578832"/>
          </a:xfrm>
          <a:prstGeom prst="rect">
            <a:avLst/>
          </a:prstGeom>
        </p:spPr>
      </p:pic>
      <p:sp>
        <p:nvSpPr>
          <p:cNvPr id="13" name="TextBox 12">
            <a:extLst>
              <a:ext uri="{FF2B5EF4-FFF2-40B4-BE49-F238E27FC236}">
                <a16:creationId xmlns:a16="http://schemas.microsoft.com/office/drawing/2014/main" id="{C8802544-4C87-225D-978B-EFC81107E708}"/>
              </a:ext>
            </a:extLst>
          </p:cNvPr>
          <p:cNvSpPr txBox="1"/>
          <p:nvPr/>
        </p:nvSpPr>
        <p:spPr>
          <a:xfrm>
            <a:off x="757238" y="3179328"/>
            <a:ext cx="4314825" cy="3139321"/>
          </a:xfrm>
          <a:prstGeom prst="rect">
            <a:avLst/>
          </a:prstGeom>
          <a:noFill/>
        </p:spPr>
        <p:txBody>
          <a:bodyPr wrap="square">
            <a:spAutoFit/>
          </a:bodyPr>
          <a:lstStyle/>
          <a:p>
            <a:endParaRPr lang="en-US" dirty="0"/>
          </a:p>
          <a:p>
            <a:endParaRPr lang="en-US" dirty="0"/>
          </a:p>
          <a:p>
            <a:pPr algn="ctr"/>
            <a:r>
              <a:rPr lang="en-US" sz="2400" dirty="0">
                <a:solidFill>
                  <a:schemeClr val="bg1"/>
                </a:solidFill>
              </a:rPr>
              <a:t>OUR MISSION</a:t>
            </a:r>
          </a:p>
          <a:p>
            <a:r>
              <a:rPr lang="en-US" sz="2400" dirty="0">
                <a:solidFill>
                  <a:schemeClr val="bg1"/>
                </a:solidFill>
              </a:rPr>
              <a:t>We hire and cultivate works with great perspective in life that can help the company commit and yield successful projects.</a:t>
            </a:r>
          </a:p>
          <a:p>
            <a:endParaRPr lang="en-US" sz="2400" dirty="0"/>
          </a:p>
          <a:p>
            <a:endParaRPr lang="en-US" dirty="0"/>
          </a:p>
        </p:txBody>
      </p:sp>
      <p:pic>
        <p:nvPicPr>
          <p:cNvPr id="17" name="Picture 16">
            <a:extLst>
              <a:ext uri="{FF2B5EF4-FFF2-40B4-BE49-F238E27FC236}">
                <a16:creationId xmlns:a16="http://schemas.microsoft.com/office/drawing/2014/main" id="{F9744DF0-E4C4-F0FE-76B2-4D860742AF4B}"/>
              </a:ext>
            </a:extLst>
          </p:cNvPr>
          <p:cNvPicPr>
            <a:picLocks noChangeAspect="1"/>
          </p:cNvPicPr>
          <p:nvPr/>
        </p:nvPicPr>
        <p:blipFill>
          <a:blip r:embed="rId7"/>
          <a:stretch>
            <a:fillRect/>
          </a:stretch>
        </p:blipFill>
        <p:spPr>
          <a:xfrm>
            <a:off x="0" y="3251323"/>
            <a:ext cx="12192000" cy="355353"/>
          </a:xfrm>
          <a:prstGeom prst="rect">
            <a:avLst/>
          </a:prstGeom>
        </p:spPr>
      </p:pic>
      <p:sp>
        <p:nvSpPr>
          <p:cNvPr id="19" name="TextBox 18">
            <a:extLst>
              <a:ext uri="{FF2B5EF4-FFF2-40B4-BE49-F238E27FC236}">
                <a16:creationId xmlns:a16="http://schemas.microsoft.com/office/drawing/2014/main" id="{2EE338AD-5407-D46E-A37B-AD9B4F3C6E0D}"/>
              </a:ext>
            </a:extLst>
          </p:cNvPr>
          <p:cNvSpPr txBox="1"/>
          <p:nvPr/>
        </p:nvSpPr>
        <p:spPr>
          <a:xfrm>
            <a:off x="6886575" y="3661534"/>
            <a:ext cx="5068551" cy="2308324"/>
          </a:xfrm>
          <a:prstGeom prst="rect">
            <a:avLst/>
          </a:prstGeom>
          <a:noFill/>
        </p:spPr>
        <p:txBody>
          <a:bodyPr wrap="square">
            <a:spAutoFit/>
          </a:bodyPr>
          <a:lstStyle/>
          <a:p>
            <a:pPr algn="ctr"/>
            <a:r>
              <a:rPr lang="en-US" sz="2400" dirty="0">
                <a:solidFill>
                  <a:schemeClr val="bg1"/>
                </a:solidFill>
              </a:rPr>
              <a:t>OUR VISION</a:t>
            </a:r>
          </a:p>
          <a:p>
            <a:r>
              <a:rPr lang="en-US" sz="2400" dirty="0">
                <a:solidFill>
                  <a:schemeClr val="bg1"/>
                </a:solidFill>
              </a:rPr>
              <a:t>To build long standing infrastructures and solve technical problems. To mold workers with good morals and values, creative ideas that can contribute expansion</a:t>
            </a:r>
          </a:p>
        </p:txBody>
      </p:sp>
    </p:spTree>
    <p:extLst>
      <p:ext uri="{BB962C8B-B14F-4D97-AF65-F5344CB8AC3E}">
        <p14:creationId xmlns:p14="http://schemas.microsoft.com/office/powerpoint/2010/main" val="1831154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3741E7-AE5C-ECE2-6473-238A2F8D51A6}"/>
              </a:ext>
            </a:extLst>
          </p:cNvPr>
          <p:cNvPicPr>
            <a:picLocks noChangeAspect="1"/>
          </p:cNvPicPr>
          <p:nvPr/>
        </p:nvPicPr>
        <p:blipFill>
          <a:blip r:embed="rId2"/>
          <a:stretch>
            <a:fillRect/>
          </a:stretch>
        </p:blipFill>
        <p:spPr>
          <a:xfrm>
            <a:off x="57148" y="-16789"/>
            <a:ext cx="12192000" cy="6857999"/>
          </a:xfrm>
          <a:prstGeom prst="rect">
            <a:avLst/>
          </a:prstGeom>
        </p:spPr>
      </p:pic>
      <p:pic>
        <p:nvPicPr>
          <p:cNvPr id="3" name="Picture 2">
            <a:extLst>
              <a:ext uri="{FF2B5EF4-FFF2-40B4-BE49-F238E27FC236}">
                <a16:creationId xmlns:a16="http://schemas.microsoft.com/office/drawing/2014/main" id="{027C1E20-AA5D-46F1-FECD-40D7ECF930B6}"/>
              </a:ext>
            </a:extLst>
          </p:cNvPr>
          <p:cNvPicPr>
            <a:picLocks noChangeAspect="1"/>
          </p:cNvPicPr>
          <p:nvPr/>
        </p:nvPicPr>
        <p:blipFill>
          <a:blip r:embed="rId3"/>
          <a:stretch>
            <a:fillRect/>
          </a:stretch>
        </p:blipFill>
        <p:spPr>
          <a:xfrm>
            <a:off x="141089" y="81841"/>
            <a:ext cx="7629525" cy="1024217"/>
          </a:xfrm>
          <a:prstGeom prst="rect">
            <a:avLst/>
          </a:prstGeom>
        </p:spPr>
      </p:pic>
      <p:sp>
        <p:nvSpPr>
          <p:cNvPr id="5" name="TextBox 4">
            <a:extLst>
              <a:ext uri="{FF2B5EF4-FFF2-40B4-BE49-F238E27FC236}">
                <a16:creationId xmlns:a16="http://schemas.microsoft.com/office/drawing/2014/main" id="{B0957F97-1899-ED59-44F5-913E48EC63C6}"/>
              </a:ext>
            </a:extLst>
          </p:cNvPr>
          <p:cNvSpPr txBox="1"/>
          <p:nvPr/>
        </p:nvSpPr>
        <p:spPr>
          <a:xfrm>
            <a:off x="467915" y="81390"/>
            <a:ext cx="6975872" cy="1015663"/>
          </a:xfrm>
          <a:prstGeom prst="rect">
            <a:avLst/>
          </a:prstGeom>
          <a:noFill/>
        </p:spPr>
        <p:txBody>
          <a:bodyPr wrap="square">
            <a:spAutoFit/>
          </a:bodyPr>
          <a:lstStyle/>
          <a:p>
            <a:r>
              <a:rPr lang="en-PH" sz="2000" b="1" dirty="0">
                <a:solidFill>
                  <a:schemeClr val="bg1"/>
                </a:solidFill>
              </a:rPr>
              <a:t>CELL SITES</a:t>
            </a:r>
          </a:p>
          <a:p>
            <a:r>
              <a:rPr lang="en-PH" sz="2000" b="1" dirty="0">
                <a:solidFill>
                  <a:schemeClr val="bg1"/>
                </a:solidFill>
              </a:rPr>
              <a:t>AURORA BALER, LIBMANAN CAMARINES SUR, NUMANCIA AKLAN</a:t>
            </a:r>
          </a:p>
        </p:txBody>
      </p:sp>
      <p:pic>
        <p:nvPicPr>
          <p:cNvPr id="11" name="Picture 10" descr="A picture containing stone&#10;&#10;Description automatically generated">
            <a:extLst>
              <a:ext uri="{FF2B5EF4-FFF2-40B4-BE49-F238E27FC236}">
                <a16:creationId xmlns:a16="http://schemas.microsoft.com/office/drawing/2014/main" id="{30DE2AEE-6FB5-A848-4538-35ACB794AB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975" y="1297442"/>
            <a:ext cx="2482214" cy="2710031"/>
          </a:xfrm>
          <a:prstGeom prst="rect">
            <a:avLst/>
          </a:prstGeom>
        </p:spPr>
      </p:pic>
      <p:pic>
        <p:nvPicPr>
          <p:cNvPr id="13" name="Picture 12" descr="A picture containing boat, watercraft, transport, sailing vessel&#10;&#10;Description automatically generated">
            <a:extLst>
              <a:ext uri="{FF2B5EF4-FFF2-40B4-BE49-F238E27FC236}">
                <a16:creationId xmlns:a16="http://schemas.microsoft.com/office/drawing/2014/main" id="{F60D756F-337B-29A1-0B4F-9E08F5525D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4769" y="1313737"/>
            <a:ext cx="2461254" cy="5313423"/>
          </a:xfrm>
          <a:prstGeom prst="rect">
            <a:avLst/>
          </a:prstGeom>
        </p:spPr>
      </p:pic>
      <p:pic>
        <p:nvPicPr>
          <p:cNvPr id="16" name="Picture 15" descr="A picture containing text, indoor&#10;&#10;Description automatically generated">
            <a:extLst>
              <a:ext uri="{FF2B5EF4-FFF2-40B4-BE49-F238E27FC236}">
                <a16:creationId xmlns:a16="http://schemas.microsoft.com/office/drawing/2014/main" id="{D69DFA4C-3FE4-1970-BA10-D5FDFFF1B6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390" y="4084798"/>
            <a:ext cx="2428875" cy="2542362"/>
          </a:xfrm>
          <a:prstGeom prst="rect">
            <a:avLst/>
          </a:prstGeom>
        </p:spPr>
      </p:pic>
      <p:pic>
        <p:nvPicPr>
          <p:cNvPr id="24" name="Picture 23" descr="A picture containing sky, outdoor, red, crane&#10;&#10;Description automatically generated">
            <a:extLst>
              <a:ext uri="{FF2B5EF4-FFF2-40B4-BE49-F238E27FC236}">
                <a16:creationId xmlns:a16="http://schemas.microsoft.com/office/drawing/2014/main" id="{6487EDE2-700A-9C1B-640B-7D08A8D256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1430" y="3509210"/>
            <a:ext cx="3710180" cy="2891195"/>
          </a:xfrm>
          <a:prstGeom prst="rect">
            <a:avLst/>
          </a:prstGeom>
        </p:spPr>
      </p:pic>
      <p:pic>
        <p:nvPicPr>
          <p:cNvPr id="26" name="Picture 25" descr="A picture containing sky, outdoor, red, crane&#10;&#10;Description automatically generated">
            <a:extLst>
              <a:ext uri="{FF2B5EF4-FFF2-40B4-BE49-F238E27FC236}">
                <a16:creationId xmlns:a16="http://schemas.microsoft.com/office/drawing/2014/main" id="{526892D2-F0A7-3423-C860-9337D3B981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1430" y="814408"/>
            <a:ext cx="3710180" cy="2385872"/>
          </a:xfrm>
          <a:prstGeom prst="rect">
            <a:avLst/>
          </a:prstGeom>
        </p:spPr>
      </p:pic>
      <p:pic>
        <p:nvPicPr>
          <p:cNvPr id="28" name="Picture 27" descr="A picture containing text, building&#10;&#10;Description automatically generated">
            <a:extLst>
              <a:ext uri="{FF2B5EF4-FFF2-40B4-BE49-F238E27FC236}">
                <a16:creationId xmlns:a16="http://schemas.microsoft.com/office/drawing/2014/main" id="{FFA83B72-830A-8FE3-87B7-7CD8DDFE2B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603" y="1313737"/>
            <a:ext cx="2606420" cy="5086668"/>
          </a:xfrm>
          <a:prstGeom prst="rect">
            <a:avLst/>
          </a:prstGeom>
        </p:spPr>
      </p:pic>
    </p:spTree>
    <p:extLst>
      <p:ext uri="{BB962C8B-B14F-4D97-AF65-F5344CB8AC3E}">
        <p14:creationId xmlns:p14="http://schemas.microsoft.com/office/powerpoint/2010/main" val="2154930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FCE9FA-41FC-C165-3B07-F0BCA6EEF8FC}"/>
              </a:ext>
            </a:extLst>
          </p:cNvPr>
          <p:cNvSpPr txBox="1"/>
          <p:nvPr/>
        </p:nvSpPr>
        <p:spPr>
          <a:xfrm>
            <a:off x="4128368" y="4921823"/>
            <a:ext cx="4937937" cy="114715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700" b="1" kern="1200">
                <a:solidFill>
                  <a:schemeClr val="tx1"/>
                </a:solidFill>
                <a:latin typeface="+mj-lt"/>
                <a:ea typeface="+mj-ea"/>
                <a:cs typeface="+mj-cs"/>
              </a:rPr>
              <a:t>SUN CELLULAR TOWER, BAGAC BATAAN </a:t>
            </a:r>
          </a:p>
        </p:txBody>
      </p:sp>
      <p:sp>
        <p:nvSpPr>
          <p:cNvPr id="18" name="Freeform: Shape 17">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indoor, metal, wire, grill&#10;&#10;Description automatically generated">
            <a:extLst>
              <a:ext uri="{FF2B5EF4-FFF2-40B4-BE49-F238E27FC236}">
                <a16:creationId xmlns:a16="http://schemas.microsoft.com/office/drawing/2014/main" id="{A72D1221-6BDE-F52E-F8F1-4B17BEBB60FA}"/>
              </a:ext>
            </a:extLst>
          </p:cNvPr>
          <p:cNvPicPr>
            <a:picLocks noChangeAspect="1"/>
          </p:cNvPicPr>
          <p:nvPr/>
        </p:nvPicPr>
        <p:blipFill rotWithShape="1">
          <a:blip r:embed="rId2">
            <a:extLst>
              <a:ext uri="{28A0092B-C50C-407E-A947-70E740481C1C}">
                <a14:useLocalDpi xmlns:a14="http://schemas.microsoft.com/office/drawing/2010/main" val="0"/>
              </a:ext>
            </a:extLst>
          </a:blip>
          <a:srcRect t="22255" r="-3" b="33950"/>
          <a:stretch/>
        </p:blipFill>
        <p:spPr>
          <a:xfrm>
            <a:off x="1246572"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1" name="Picture 10" descr="A picture containing outdoor, several&#10;&#10;Description automatically generated">
            <a:extLst>
              <a:ext uri="{FF2B5EF4-FFF2-40B4-BE49-F238E27FC236}">
                <a16:creationId xmlns:a16="http://schemas.microsoft.com/office/drawing/2014/main" id="{87453226-9695-56C6-C47F-79D396149721}"/>
              </a:ext>
            </a:extLst>
          </p:cNvPr>
          <p:cNvPicPr>
            <a:picLocks noChangeAspect="1"/>
          </p:cNvPicPr>
          <p:nvPr/>
        </p:nvPicPr>
        <p:blipFill rotWithShape="1">
          <a:blip r:embed="rId3">
            <a:extLst>
              <a:ext uri="{28A0092B-C50C-407E-A947-70E740481C1C}">
                <a14:useLocalDpi xmlns:a14="http://schemas.microsoft.com/office/drawing/2010/main" val="0"/>
              </a:ext>
            </a:extLst>
          </a:blip>
          <a:srcRect r="-1" b="3853"/>
          <a:stretch/>
        </p:blipFill>
        <p:spPr>
          <a:xfrm>
            <a:off x="-1" y="2288330"/>
            <a:ext cx="356463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2" name="Oval 21">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C7F0377-DCEE-ED8F-D73F-3BF8F3E62FA8}"/>
              </a:ext>
            </a:extLst>
          </p:cNvPr>
          <p:cNvPicPr>
            <a:picLocks noChangeAspect="1"/>
          </p:cNvPicPr>
          <p:nvPr/>
        </p:nvPicPr>
        <p:blipFill rotWithShape="1">
          <a:blip r:embed="rId4">
            <a:extLst>
              <a:ext uri="{28A0092B-C50C-407E-A947-70E740481C1C}">
                <a14:useLocalDpi xmlns:a14="http://schemas.microsoft.com/office/drawing/2010/main" val="0"/>
              </a:ext>
            </a:extLst>
          </a:blip>
          <a:srcRect t="14028" r="9" b="10979"/>
          <a:stretch/>
        </p:blipFill>
        <p:spPr>
          <a:xfrm>
            <a:off x="3749701" y="2547568"/>
            <a:ext cx="1591056" cy="1591056"/>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5" name="Picture 4" descr="A picture containing ground, outdoor, dirt, soil&#10;&#10;Description automatically generated">
            <a:extLst>
              <a:ext uri="{FF2B5EF4-FFF2-40B4-BE49-F238E27FC236}">
                <a16:creationId xmlns:a16="http://schemas.microsoft.com/office/drawing/2014/main" id="{522AE3EF-8202-D973-4FFF-74EF793D2699}"/>
              </a:ext>
            </a:extLst>
          </p:cNvPr>
          <p:cNvPicPr>
            <a:picLocks noChangeAspect="1"/>
          </p:cNvPicPr>
          <p:nvPr/>
        </p:nvPicPr>
        <p:blipFill rotWithShape="1">
          <a:blip r:embed="rId5">
            <a:extLst>
              <a:ext uri="{28A0092B-C50C-407E-A947-70E740481C1C}">
                <a14:useLocalDpi xmlns:a14="http://schemas.microsoft.com/office/drawing/2010/main" val="0"/>
              </a:ext>
            </a:extLst>
          </a:blip>
          <a:srcRect l="20673" r="3208"/>
          <a:stretch/>
        </p:blipFill>
        <p:spPr>
          <a:xfrm>
            <a:off x="5593799" y="468471"/>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26" name="Freeform: Shape 25">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9DD228F-AECA-4681-7841-9B04E502B1DA}"/>
              </a:ext>
            </a:extLst>
          </p:cNvPr>
          <p:cNvPicPr>
            <a:picLocks noChangeAspect="1"/>
          </p:cNvPicPr>
          <p:nvPr/>
        </p:nvPicPr>
        <p:blipFill rotWithShape="1">
          <a:blip r:embed="rId6"/>
          <a:srcRect l="30356" r="15235" b="3"/>
          <a:stretch/>
        </p:blipFill>
        <p:spPr>
          <a:xfrm>
            <a:off x="8918761" y="-4330"/>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28" name="Freeform: Shape 2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dirty&#10;&#10;Description automatically generated">
            <a:extLst>
              <a:ext uri="{FF2B5EF4-FFF2-40B4-BE49-F238E27FC236}">
                <a16:creationId xmlns:a16="http://schemas.microsoft.com/office/drawing/2014/main" id="{23D4D6B5-FE94-AC40-9C5E-F641891EF427}"/>
              </a:ext>
            </a:extLst>
          </p:cNvPr>
          <p:cNvPicPr>
            <a:picLocks noChangeAspect="1"/>
          </p:cNvPicPr>
          <p:nvPr/>
        </p:nvPicPr>
        <p:blipFill rotWithShape="1">
          <a:blip r:embed="rId7">
            <a:extLst>
              <a:ext uri="{28A0092B-C50C-407E-A947-70E740481C1C}">
                <a14:useLocalDpi xmlns:a14="http://schemas.microsoft.com/office/drawing/2010/main" val="0"/>
              </a:ext>
            </a:extLst>
          </a:blip>
          <a:srcRect t="20352" r="-2" b="5762"/>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114983287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0F9C5C-751F-A15F-F692-3A812AB42E92}"/>
              </a:ext>
            </a:extLst>
          </p:cNvPr>
          <p:cNvPicPr>
            <a:picLocks noChangeAspect="1"/>
          </p:cNvPicPr>
          <p:nvPr/>
        </p:nvPicPr>
        <p:blipFill>
          <a:blip r:embed="rId2"/>
          <a:stretch>
            <a:fillRect/>
          </a:stretch>
        </p:blipFill>
        <p:spPr>
          <a:xfrm>
            <a:off x="3047736" y="1714351"/>
            <a:ext cx="6096528" cy="3429297"/>
          </a:xfrm>
          <a:prstGeom prst="rect">
            <a:avLst/>
          </a:prstGeom>
        </p:spPr>
      </p:pic>
      <p:sp>
        <p:nvSpPr>
          <p:cNvPr id="4" name="TextBox 3">
            <a:extLst>
              <a:ext uri="{FF2B5EF4-FFF2-40B4-BE49-F238E27FC236}">
                <a16:creationId xmlns:a16="http://schemas.microsoft.com/office/drawing/2014/main" id="{71ED5818-B39A-6854-C664-6B082F8BC5E1}"/>
              </a:ext>
            </a:extLst>
          </p:cNvPr>
          <p:cNvSpPr txBox="1"/>
          <p:nvPr/>
        </p:nvSpPr>
        <p:spPr>
          <a:xfrm>
            <a:off x="1485901" y="1714351"/>
            <a:ext cx="6915150" cy="461665"/>
          </a:xfrm>
          <a:prstGeom prst="rect">
            <a:avLst/>
          </a:prstGeom>
          <a:noFill/>
        </p:spPr>
        <p:txBody>
          <a:bodyPr wrap="square" rtlCol="0">
            <a:spAutoFit/>
          </a:bodyPr>
          <a:lstStyle/>
          <a:p>
            <a:r>
              <a:rPr lang="en-PH" sz="2400" b="1" dirty="0">
                <a:solidFill>
                  <a:schemeClr val="bg1"/>
                </a:solidFill>
              </a:rPr>
              <a:t>SUN CELLULAR TOWER, ALIAGA, NUEVA ECIJA</a:t>
            </a:r>
          </a:p>
        </p:txBody>
      </p:sp>
      <p:pic>
        <p:nvPicPr>
          <p:cNvPr id="15" name="Picture 14">
            <a:extLst>
              <a:ext uri="{FF2B5EF4-FFF2-40B4-BE49-F238E27FC236}">
                <a16:creationId xmlns:a16="http://schemas.microsoft.com/office/drawing/2014/main" id="{B896EE92-BA5D-6440-E047-977816B9A631}"/>
              </a:ext>
            </a:extLst>
          </p:cNvPr>
          <p:cNvPicPr>
            <a:picLocks noChangeAspect="1"/>
          </p:cNvPicPr>
          <p:nvPr/>
        </p:nvPicPr>
        <p:blipFill>
          <a:blip r:embed="rId3"/>
          <a:stretch>
            <a:fillRect/>
          </a:stretch>
        </p:blipFill>
        <p:spPr>
          <a:xfrm>
            <a:off x="0" y="0"/>
            <a:ext cx="12192000" cy="6857999"/>
          </a:xfrm>
          <a:prstGeom prst="rect">
            <a:avLst/>
          </a:prstGeom>
        </p:spPr>
      </p:pic>
      <p:sp>
        <p:nvSpPr>
          <p:cNvPr id="16" name="TextBox 15">
            <a:extLst>
              <a:ext uri="{FF2B5EF4-FFF2-40B4-BE49-F238E27FC236}">
                <a16:creationId xmlns:a16="http://schemas.microsoft.com/office/drawing/2014/main" id="{3CFD97CD-83F0-70A6-74CA-4F4D15C2997F}"/>
              </a:ext>
            </a:extLst>
          </p:cNvPr>
          <p:cNvSpPr txBox="1"/>
          <p:nvPr/>
        </p:nvSpPr>
        <p:spPr>
          <a:xfrm>
            <a:off x="236678" y="283369"/>
            <a:ext cx="6557962" cy="461665"/>
          </a:xfrm>
          <a:prstGeom prst="rect">
            <a:avLst/>
          </a:prstGeom>
          <a:noFill/>
        </p:spPr>
        <p:txBody>
          <a:bodyPr wrap="square" rtlCol="0">
            <a:spAutoFit/>
          </a:bodyPr>
          <a:lstStyle/>
          <a:p>
            <a:r>
              <a:rPr lang="en-PH" sz="2400" dirty="0">
                <a:solidFill>
                  <a:schemeClr val="bg1"/>
                </a:solidFill>
              </a:rPr>
              <a:t>SUN CELLULAR TOWER, STO. TOMAS ALIAGA</a:t>
            </a:r>
          </a:p>
        </p:txBody>
      </p:sp>
      <p:pic>
        <p:nvPicPr>
          <p:cNvPr id="18" name="Picture 17" descr="A picture containing outdoor, farm, cage, cart&#10;&#10;Description automatically generated">
            <a:extLst>
              <a:ext uri="{FF2B5EF4-FFF2-40B4-BE49-F238E27FC236}">
                <a16:creationId xmlns:a16="http://schemas.microsoft.com/office/drawing/2014/main" id="{FD3A75AF-D09D-761D-293C-47973A210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802" y="1004680"/>
            <a:ext cx="3858543" cy="3394112"/>
          </a:xfrm>
          <a:prstGeom prst="rect">
            <a:avLst/>
          </a:prstGeom>
        </p:spPr>
      </p:pic>
      <p:pic>
        <p:nvPicPr>
          <p:cNvPr id="20" name="Picture 19" descr="A picture containing trash&#10;&#10;Description automatically generated">
            <a:extLst>
              <a:ext uri="{FF2B5EF4-FFF2-40B4-BE49-F238E27FC236}">
                <a16:creationId xmlns:a16="http://schemas.microsoft.com/office/drawing/2014/main" id="{642AB3C7-7D7F-A941-9641-A4427120F0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5802" y="4658438"/>
            <a:ext cx="3858542" cy="1738530"/>
          </a:xfrm>
          <a:prstGeom prst="rect">
            <a:avLst/>
          </a:prstGeom>
        </p:spPr>
      </p:pic>
      <p:pic>
        <p:nvPicPr>
          <p:cNvPr id="22" name="Picture 21" descr="A picture containing outdoor&#10;&#10;Description automatically generated">
            <a:extLst>
              <a:ext uri="{FF2B5EF4-FFF2-40B4-BE49-F238E27FC236}">
                <a16:creationId xmlns:a16="http://schemas.microsoft.com/office/drawing/2014/main" id="{9EC15537-C0D2-3605-E7D3-B66E890447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0485" y="745034"/>
            <a:ext cx="2764785" cy="5736785"/>
          </a:xfrm>
          <a:prstGeom prst="rect">
            <a:avLst/>
          </a:prstGeom>
        </p:spPr>
      </p:pic>
      <p:pic>
        <p:nvPicPr>
          <p:cNvPr id="24" name="Picture 23" descr="A picture containing tree, outdoor, sky, day&#10;&#10;Description automatically generated">
            <a:extLst>
              <a:ext uri="{FF2B5EF4-FFF2-40B4-BE49-F238E27FC236}">
                <a16:creationId xmlns:a16="http://schemas.microsoft.com/office/drawing/2014/main" id="{EAA33560-EE2D-9BB7-5EEE-C7625BC507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3103" y="1028403"/>
            <a:ext cx="2057460" cy="5453416"/>
          </a:xfrm>
          <a:prstGeom prst="rect">
            <a:avLst/>
          </a:prstGeom>
        </p:spPr>
      </p:pic>
      <p:pic>
        <p:nvPicPr>
          <p:cNvPr id="26" name="Picture 25" descr="A picture containing text, outdoor, sky, tree&#10;&#10;Description automatically generated">
            <a:extLst>
              <a:ext uri="{FF2B5EF4-FFF2-40B4-BE49-F238E27FC236}">
                <a16:creationId xmlns:a16="http://schemas.microsoft.com/office/drawing/2014/main" id="{E9DED905-58FF-32FF-8E6C-560A950F37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730" y="1028403"/>
            <a:ext cx="1783079" cy="5453416"/>
          </a:xfrm>
          <a:prstGeom prst="rect">
            <a:avLst/>
          </a:prstGeom>
        </p:spPr>
      </p:pic>
    </p:spTree>
    <p:extLst>
      <p:ext uri="{BB962C8B-B14F-4D97-AF65-F5344CB8AC3E}">
        <p14:creationId xmlns:p14="http://schemas.microsoft.com/office/powerpoint/2010/main" val="2668668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9FE0E-4DDE-DD77-F961-106A23A54DA1}"/>
              </a:ext>
            </a:extLst>
          </p:cNvPr>
          <p:cNvSpPr txBox="1"/>
          <p:nvPr/>
        </p:nvSpPr>
        <p:spPr>
          <a:xfrm>
            <a:off x="4128368" y="4921823"/>
            <a:ext cx="4937937" cy="114715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400" b="1" kern="1200">
                <a:solidFill>
                  <a:schemeClr val="tx1"/>
                </a:solidFill>
                <a:latin typeface="+mj-lt"/>
                <a:ea typeface="+mj-ea"/>
                <a:cs typeface="+mj-cs"/>
              </a:rPr>
              <a:t>SUN CELLULAR TOWER, POBLACION, NUEVA ECIJA </a:t>
            </a:r>
          </a:p>
        </p:txBody>
      </p:sp>
      <p:sp>
        <p:nvSpPr>
          <p:cNvPr id="19" name="Freeform: Shape 18">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0">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sky, outdoor, tree, pylon&#10;&#10;Description automatically generated">
            <a:extLst>
              <a:ext uri="{FF2B5EF4-FFF2-40B4-BE49-F238E27FC236}">
                <a16:creationId xmlns:a16="http://schemas.microsoft.com/office/drawing/2014/main" id="{752AEB28-3775-A8FE-11CE-CD57F314D84E}"/>
              </a:ext>
            </a:extLst>
          </p:cNvPr>
          <p:cNvPicPr>
            <a:picLocks noChangeAspect="1"/>
          </p:cNvPicPr>
          <p:nvPr/>
        </p:nvPicPr>
        <p:blipFill rotWithShape="1">
          <a:blip r:embed="rId2">
            <a:extLst>
              <a:ext uri="{28A0092B-C50C-407E-A947-70E740481C1C}">
                <a14:useLocalDpi xmlns:a14="http://schemas.microsoft.com/office/drawing/2010/main" val="0"/>
              </a:ext>
            </a:extLst>
          </a:blip>
          <a:srcRect t="50909" r="-3" b="5296"/>
          <a:stretch/>
        </p:blipFill>
        <p:spPr>
          <a:xfrm>
            <a:off x="1246572"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0" name="Picture 9" descr="A picture containing outdoor&#10;&#10;Description automatically generated">
            <a:extLst>
              <a:ext uri="{FF2B5EF4-FFF2-40B4-BE49-F238E27FC236}">
                <a16:creationId xmlns:a16="http://schemas.microsoft.com/office/drawing/2014/main" id="{7D848764-DD86-A7A9-EE39-E999F83A276A}"/>
              </a:ext>
            </a:extLst>
          </p:cNvPr>
          <p:cNvPicPr>
            <a:picLocks noChangeAspect="1"/>
          </p:cNvPicPr>
          <p:nvPr/>
        </p:nvPicPr>
        <p:blipFill rotWithShape="1">
          <a:blip r:embed="rId3">
            <a:extLst>
              <a:ext uri="{28A0092B-C50C-407E-A947-70E740481C1C}">
                <a14:useLocalDpi xmlns:a14="http://schemas.microsoft.com/office/drawing/2010/main" val="0"/>
              </a:ext>
            </a:extLst>
          </a:blip>
          <a:srcRect t="7844" r="1" b="1459"/>
          <a:stretch/>
        </p:blipFill>
        <p:spPr>
          <a:xfrm>
            <a:off x="-1" y="2288330"/>
            <a:ext cx="356463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3" name="Oval 22">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0490174-C243-9BD0-FF21-6F5636538B89}"/>
              </a:ext>
            </a:extLst>
          </p:cNvPr>
          <p:cNvPicPr>
            <a:picLocks noChangeAspect="1"/>
          </p:cNvPicPr>
          <p:nvPr/>
        </p:nvPicPr>
        <p:blipFill rotWithShape="1">
          <a:blip r:embed="rId4"/>
          <a:srcRect l="29439" r="14308" b="-5"/>
          <a:stretch/>
        </p:blipFill>
        <p:spPr>
          <a:xfrm>
            <a:off x="3749701" y="2547568"/>
            <a:ext cx="1591056" cy="1591056"/>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5" name="Picture 4" descr="A picture containing sky, outdoor, day&#10;&#10;Description automatically generated">
            <a:extLst>
              <a:ext uri="{FF2B5EF4-FFF2-40B4-BE49-F238E27FC236}">
                <a16:creationId xmlns:a16="http://schemas.microsoft.com/office/drawing/2014/main" id="{7DFFBB78-37C0-E2F6-2DAD-084AD48C1841}"/>
              </a:ext>
            </a:extLst>
          </p:cNvPr>
          <p:cNvPicPr>
            <a:picLocks noChangeAspect="1"/>
          </p:cNvPicPr>
          <p:nvPr/>
        </p:nvPicPr>
        <p:blipFill rotWithShape="1">
          <a:blip r:embed="rId5">
            <a:extLst>
              <a:ext uri="{28A0092B-C50C-407E-A947-70E740481C1C}">
                <a14:useLocalDpi xmlns:a14="http://schemas.microsoft.com/office/drawing/2010/main" val="0"/>
              </a:ext>
            </a:extLst>
          </a:blip>
          <a:srcRect t="24999" r="3" b="3"/>
          <a:stretch/>
        </p:blipFill>
        <p:spPr>
          <a:xfrm>
            <a:off x="5593799" y="468471"/>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27" name="Freeform: Shape 26">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A picture containing ground, outdoor&#10;&#10;Description automatically generated">
            <a:extLst>
              <a:ext uri="{FF2B5EF4-FFF2-40B4-BE49-F238E27FC236}">
                <a16:creationId xmlns:a16="http://schemas.microsoft.com/office/drawing/2014/main" id="{88951DA0-5708-501E-E66B-AAC03506782B}"/>
              </a:ext>
            </a:extLst>
          </p:cNvPr>
          <p:cNvPicPr>
            <a:picLocks noChangeAspect="1"/>
          </p:cNvPicPr>
          <p:nvPr/>
        </p:nvPicPr>
        <p:blipFill rotWithShape="1">
          <a:blip r:embed="rId6">
            <a:extLst>
              <a:ext uri="{28A0092B-C50C-407E-A947-70E740481C1C}">
                <a14:useLocalDpi xmlns:a14="http://schemas.microsoft.com/office/drawing/2010/main" val="0"/>
              </a:ext>
            </a:extLst>
          </a:blip>
          <a:srcRect t="7205" r="1" b="22238"/>
          <a:stretch/>
        </p:blipFill>
        <p:spPr>
          <a:xfrm>
            <a:off x="8918761" y="-4330"/>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29" name="Freeform: Shape 28">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picture containing outdoor, hay, handcart, trailer&#10;&#10;Description automatically generated">
            <a:extLst>
              <a:ext uri="{FF2B5EF4-FFF2-40B4-BE49-F238E27FC236}">
                <a16:creationId xmlns:a16="http://schemas.microsoft.com/office/drawing/2014/main" id="{3EC2F6A9-DFE4-68D7-E06C-C01883E5EC97}"/>
              </a:ext>
            </a:extLst>
          </p:cNvPr>
          <p:cNvPicPr>
            <a:picLocks noChangeAspect="1"/>
          </p:cNvPicPr>
          <p:nvPr/>
        </p:nvPicPr>
        <p:blipFill rotWithShape="1">
          <a:blip r:embed="rId7">
            <a:extLst>
              <a:ext uri="{28A0092B-C50C-407E-A947-70E740481C1C}">
                <a14:useLocalDpi xmlns:a14="http://schemas.microsoft.com/office/drawing/2010/main" val="0"/>
              </a:ext>
            </a:extLst>
          </a:blip>
          <a:srcRect t="3860" r="4" b="26445"/>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1223565642"/>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6137DC-ED00-41E3-A18E-A104B09A1985}"/>
              </a:ext>
            </a:extLst>
          </p:cNvPr>
          <p:cNvSpPr txBox="1"/>
          <p:nvPr/>
        </p:nvSpPr>
        <p:spPr>
          <a:xfrm>
            <a:off x="609601" y="4385066"/>
            <a:ext cx="10923638" cy="131764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b="1" kern="1200">
                <a:solidFill>
                  <a:schemeClr val="tx1"/>
                </a:solidFill>
                <a:latin typeface="+mj-lt"/>
                <a:ea typeface="+mj-ea"/>
                <a:cs typeface="+mj-cs"/>
              </a:rPr>
              <a:t>SUN CELLULAR TOWER, MANGINO, GAPAN</a:t>
            </a:r>
          </a:p>
        </p:txBody>
      </p:sp>
      <p:pic>
        <p:nvPicPr>
          <p:cNvPr id="5" name="Picture 4" descr="A picture containing sky, outdoor, tree, boat&#10;&#10;Description automatically generated">
            <a:extLst>
              <a:ext uri="{FF2B5EF4-FFF2-40B4-BE49-F238E27FC236}">
                <a16:creationId xmlns:a16="http://schemas.microsoft.com/office/drawing/2014/main" id="{D87844BC-3FA4-898B-6B43-0EB83BE7DBF4}"/>
              </a:ext>
            </a:extLst>
          </p:cNvPr>
          <p:cNvPicPr>
            <a:picLocks noChangeAspect="1"/>
          </p:cNvPicPr>
          <p:nvPr/>
        </p:nvPicPr>
        <p:blipFill rotWithShape="1">
          <a:blip r:embed="rId2">
            <a:extLst>
              <a:ext uri="{28A0092B-C50C-407E-A947-70E740481C1C}">
                <a14:useLocalDpi xmlns:a14="http://schemas.microsoft.com/office/drawing/2010/main" val="0"/>
              </a:ext>
            </a:extLst>
          </a:blip>
          <a:srcRect r="5775" b="-4"/>
          <a:stretch/>
        </p:blipFill>
        <p:spPr>
          <a:xfrm>
            <a:off x="20" y="10"/>
            <a:ext cx="3008514" cy="4257356"/>
          </a:xfrm>
          <a:prstGeom prst="rect">
            <a:avLst/>
          </a:prstGeom>
        </p:spPr>
      </p:pic>
      <p:pic>
        <p:nvPicPr>
          <p:cNvPr id="8" name="Picture 7" descr="A picture containing building, outdoor&#10;&#10;Description automatically generated">
            <a:extLst>
              <a:ext uri="{FF2B5EF4-FFF2-40B4-BE49-F238E27FC236}">
                <a16:creationId xmlns:a16="http://schemas.microsoft.com/office/drawing/2014/main" id="{4DE1CE37-35C6-834F-94B1-A0778BFEA334}"/>
              </a:ext>
            </a:extLst>
          </p:cNvPr>
          <p:cNvPicPr>
            <a:picLocks noChangeAspect="1"/>
          </p:cNvPicPr>
          <p:nvPr/>
        </p:nvPicPr>
        <p:blipFill rotWithShape="1">
          <a:blip r:embed="rId3">
            <a:extLst>
              <a:ext uri="{28A0092B-C50C-407E-A947-70E740481C1C}">
                <a14:useLocalDpi xmlns:a14="http://schemas.microsoft.com/office/drawing/2010/main" val="0"/>
              </a:ext>
            </a:extLst>
          </a:blip>
          <a:srcRect l="5860" r="2" b="2"/>
          <a:stretch/>
        </p:blipFill>
        <p:spPr>
          <a:xfrm>
            <a:off x="3061261" y="10"/>
            <a:ext cx="3008534" cy="4261094"/>
          </a:xfrm>
          <a:prstGeom prst="rect">
            <a:avLst/>
          </a:prstGeom>
        </p:spPr>
      </p:pic>
      <p:pic>
        <p:nvPicPr>
          <p:cNvPr id="2" name="Picture 1">
            <a:extLst>
              <a:ext uri="{FF2B5EF4-FFF2-40B4-BE49-F238E27FC236}">
                <a16:creationId xmlns:a16="http://schemas.microsoft.com/office/drawing/2014/main" id="{D66AD558-F429-0392-F11C-BC41B8AE3C08}"/>
              </a:ext>
            </a:extLst>
          </p:cNvPr>
          <p:cNvPicPr>
            <a:picLocks noChangeAspect="1"/>
          </p:cNvPicPr>
          <p:nvPr/>
        </p:nvPicPr>
        <p:blipFill rotWithShape="1">
          <a:blip r:embed="rId4"/>
          <a:srcRect l="37706" r="22580" b="-1"/>
          <a:stretch/>
        </p:blipFill>
        <p:spPr>
          <a:xfrm>
            <a:off x="6122522" y="10"/>
            <a:ext cx="3008376" cy="4261094"/>
          </a:xfrm>
          <a:prstGeom prst="rect">
            <a:avLst/>
          </a:prstGeom>
        </p:spPr>
      </p:pic>
      <p:cxnSp>
        <p:nvCxnSpPr>
          <p:cNvPr id="23" name="Straight Connector 17">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2614"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dishwasher&#10;&#10;Description automatically generated">
            <a:extLst>
              <a:ext uri="{FF2B5EF4-FFF2-40B4-BE49-F238E27FC236}">
                <a16:creationId xmlns:a16="http://schemas.microsoft.com/office/drawing/2014/main" id="{FB68642A-CBB8-D23C-26DC-0D6FC04C909A}"/>
              </a:ext>
            </a:extLst>
          </p:cNvPr>
          <p:cNvPicPr>
            <a:picLocks noChangeAspect="1"/>
          </p:cNvPicPr>
          <p:nvPr/>
        </p:nvPicPr>
        <p:blipFill rotWithShape="1">
          <a:blip r:embed="rId5">
            <a:extLst>
              <a:ext uri="{28A0092B-C50C-407E-A947-70E740481C1C}">
                <a14:useLocalDpi xmlns:a14="http://schemas.microsoft.com/office/drawing/2010/main" val="0"/>
              </a:ext>
            </a:extLst>
          </a:blip>
          <a:srcRect r="5868" b="2"/>
          <a:stretch/>
        </p:blipFill>
        <p:spPr>
          <a:xfrm>
            <a:off x="9183624" y="10"/>
            <a:ext cx="3008376" cy="4261094"/>
          </a:xfrm>
          <a:prstGeom prst="rect">
            <a:avLst/>
          </a:prstGeom>
        </p:spPr>
      </p:pic>
      <p:cxnSp>
        <p:nvCxnSpPr>
          <p:cNvPr id="25" name="Straight Connector 19">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27921"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9FF1850-8D1E-4E84-BD9E-F2E9069585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37307"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005434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4603FBB2-7836-E9D8-7638-3548EEB10446}"/>
              </a:ext>
            </a:extLst>
          </p:cNvPr>
          <p:cNvPicPr>
            <a:picLocks noChangeAspect="1"/>
          </p:cNvPicPr>
          <p:nvPr/>
        </p:nvPicPr>
        <p:blipFill rotWithShape="1">
          <a:blip r:embed="rId2"/>
          <a:srcRect t="19"/>
          <a:stretch/>
        </p:blipFill>
        <p:spPr>
          <a:xfrm>
            <a:off x="-3048" y="0"/>
            <a:ext cx="12192000" cy="6858000"/>
          </a:xfrm>
          <a:prstGeom prst="rect">
            <a:avLst/>
          </a:prstGeom>
        </p:spPr>
      </p:pic>
      <p:pic>
        <p:nvPicPr>
          <p:cNvPr id="36" name="Picture 35">
            <a:extLst>
              <a:ext uri="{FF2B5EF4-FFF2-40B4-BE49-F238E27FC236}">
                <a16:creationId xmlns:a16="http://schemas.microsoft.com/office/drawing/2014/main" id="{EC32D14C-4C69-403D-578E-D305679227BD}"/>
              </a:ext>
            </a:extLst>
          </p:cNvPr>
          <p:cNvPicPr>
            <a:picLocks noChangeAspect="1"/>
          </p:cNvPicPr>
          <p:nvPr/>
        </p:nvPicPr>
        <p:blipFill>
          <a:blip r:embed="rId3"/>
          <a:stretch>
            <a:fillRect/>
          </a:stretch>
        </p:blipFill>
        <p:spPr>
          <a:xfrm>
            <a:off x="106546" y="0"/>
            <a:ext cx="4879792" cy="1085850"/>
          </a:xfrm>
          <a:prstGeom prst="rect">
            <a:avLst/>
          </a:prstGeom>
        </p:spPr>
      </p:pic>
      <p:pic>
        <p:nvPicPr>
          <p:cNvPr id="53" name="Picture 52" descr="A picture containing outdoor, tree, ground, farm machine&#10;&#10;Description automatically generated">
            <a:extLst>
              <a:ext uri="{FF2B5EF4-FFF2-40B4-BE49-F238E27FC236}">
                <a16:creationId xmlns:a16="http://schemas.microsoft.com/office/drawing/2014/main" id="{9C5D8179-6AD4-A6BB-D3B7-52FA0D445B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 y="1294446"/>
            <a:ext cx="2636520" cy="3520442"/>
          </a:xfrm>
          <a:prstGeom prst="rect">
            <a:avLst/>
          </a:prstGeom>
        </p:spPr>
      </p:pic>
      <p:pic>
        <p:nvPicPr>
          <p:cNvPr id="55" name="Picture 54" descr="A picture containing tree&#10;&#10;Description automatically generated">
            <a:extLst>
              <a:ext uri="{FF2B5EF4-FFF2-40B4-BE49-F238E27FC236}">
                <a16:creationId xmlns:a16="http://schemas.microsoft.com/office/drawing/2014/main" id="{4DE6619C-4699-B48B-C719-7DAEE4C4DC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2129" y="1294446"/>
            <a:ext cx="2636519" cy="3520442"/>
          </a:xfrm>
          <a:prstGeom prst="rect">
            <a:avLst/>
          </a:prstGeom>
        </p:spPr>
      </p:pic>
      <p:pic>
        <p:nvPicPr>
          <p:cNvPr id="59" name="Picture 58" descr="A tall metal tower&#10;&#10;Description automatically generated with low confidence">
            <a:extLst>
              <a:ext uri="{FF2B5EF4-FFF2-40B4-BE49-F238E27FC236}">
                <a16:creationId xmlns:a16="http://schemas.microsoft.com/office/drawing/2014/main" id="{0C0D6D80-021C-D8DC-49EB-2948A9C78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4294" y="1294445"/>
            <a:ext cx="2779586" cy="3520441"/>
          </a:xfrm>
          <a:prstGeom prst="rect">
            <a:avLst/>
          </a:prstGeom>
        </p:spPr>
      </p:pic>
      <p:pic>
        <p:nvPicPr>
          <p:cNvPr id="63" name="Picture 62" descr="A picture containing tree, outdoor, ground, area&#10;&#10;Description automatically generated">
            <a:extLst>
              <a:ext uri="{FF2B5EF4-FFF2-40B4-BE49-F238E27FC236}">
                <a16:creationId xmlns:a16="http://schemas.microsoft.com/office/drawing/2014/main" id="{5F2DD9BA-D840-4F87-699D-26E81CF34E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89526" y="1294444"/>
            <a:ext cx="2652894" cy="3520441"/>
          </a:xfrm>
          <a:prstGeom prst="rect">
            <a:avLst/>
          </a:prstGeom>
        </p:spPr>
      </p:pic>
      <p:pic>
        <p:nvPicPr>
          <p:cNvPr id="65" name="Picture 64" descr="A picture containing ground, outdoor&#10;&#10;Description automatically generated">
            <a:extLst>
              <a:ext uri="{FF2B5EF4-FFF2-40B4-BE49-F238E27FC236}">
                <a16:creationId xmlns:a16="http://schemas.microsoft.com/office/drawing/2014/main" id="{174CCE9A-CF46-4052-B2A6-5A04BC292E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9997" y="4914900"/>
            <a:ext cx="5890929" cy="1943100"/>
          </a:xfrm>
          <a:prstGeom prst="rect">
            <a:avLst/>
          </a:prstGeom>
        </p:spPr>
      </p:pic>
    </p:spTree>
    <p:extLst>
      <p:ext uri="{BB962C8B-B14F-4D97-AF65-F5344CB8AC3E}">
        <p14:creationId xmlns:p14="http://schemas.microsoft.com/office/powerpoint/2010/main" val="1579162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A3EDF30-A5EB-B3F0-055A-B65417DE20F0}"/>
              </a:ext>
            </a:extLst>
          </p:cNvPr>
          <p:cNvPicPr>
            <a:picLocks noChangeAspect="1"/>
          </p:cNvPicPr>
          <p:nvPr/>
        </p:nvPicPr>
        <p:blipFill>
          <a:blip r:embed="rId2"/>
          <a:stretch>
            <a:fillRect/>
          </a:stretch>
        </p:blipFill>
        <p:spPr>
          <a:xfrm>
            <a:off x="193743" y="457200"/>
            <a:ext cx="11185455" cy="5943600"/>
          </a:xfrm>
          <a:prstGeom prst="rect">
            <a:avLst/>
          </a:prstGeom>
        </p:spPr>
      </p:pic>
      <p:sp>
        <p:nvSpPr>
          <p:cNvPr id="3" name="TextBox 2">
            <a:extLst>
              <a:ext uri="{FF2B5EF4-FFF2-40B4-BE49-F238E27FC236}">
                <a16:creationId xmlns:a16="http://schemas.microsoft.com/office/drawing/2014/main" id="{4FC307BD-07EC-93DE-D080-CA133643242A}"/>
              </a:ext>
            </a:extLst>
          </p:cNvPr>
          <p:cNvSpPr txBox="1"/>
          <p:nvPr/>
        </p:nvSpPr>
        <p:spPr>
          <a:xfrm>
            <a:off x="8158040" y="266997"/>
            <a:ext cx="3900488" cy="461665"/>
          </a:xfrm>
          <a:prstGeom prst="rect">
            <a:avLst/>
          </a:prstGeom>
          <a:noFill/>
        </p:spPr>
        <p:txBody>
          <a:bodyPr wrap="square" rtlCol="0">
            <a:spAutoFit/>
          </a:bodyPr>
          <a:lstStyle/>
          <a:p>
            <a:r>
              <a:rPr lang="en-PH" sz="2400" b="1" dirty="0">
                <a:solidFill>
                  <a:schemeClr val="bg1"/>
                </a:solidFill>
              </a:rPr>
              <a:t>GLASSWORKS, QUEZON CITY</a:t>
            </a:r>
          </a:p>
        </p:txBody>
      </p:sp>
      <p:pic>
        <p:nvPicPr>
          <p:cNvPr id="4" name="Picture 3">
            <a:extLst>
              <a:ext uri="{FF2B5EF4-FFF2-40B4-BE49-F238E27FC236}">
                <a16:creationId xmlns:a16="http://schemas.microsoft.com/office/drawing/2014/main" id="{01E99409-D97A-7340-1F76-E9223F69A788}"/>
              </a:ext>
            </a:extLst>
          </p:cNvPr>
          <p:cNvPicPr>
            <a:picLocks noChangeAspect="1"/>
          </p:cNvPicPr>
          <p:nvPr/>
        </p:nvPicPr>
        <p:blipFill>
          <a:blip r:embed="rId3"/>
          <a:stretch>
            <a:fillRect/>
          </a:stretch>
        </p:blipFill>
        <p:spPr>
          <a:xfrm>
            <a:off x="687769" y="899038"/>
            <a:ext cx="5408231" cy="3972355"/>
          </a:xfrm>
          <a:prstGeom prst="rect">
            <a:avLst/>
          </a:prstGeom>
        </p:spPr>
      </p:pic>
      <p:pic>
        <p:nvPicPr>
          <p:cNvPr id="5" name="Picture 4">
            <a:extLst>
              <a:ext uri="{FF2B5EF4-FFF2-40B4-BE49-F238E27FC236}">
                <a16:creationId xmlns:a16="http://schemas.microsoft.com/office/drawing/2014/main" id="{A0FB32BB-4DEC-D1AE-A3C6-9173A469D158}"/>
              </a:ext>
            </a:extLst>
          </p:cNvPr>
          <p:cNvPicPr>
            <a:picLocks noChangeAspect="1"/>
          </p:cNvPicPr>
          <p:nvPr/>
        </p:nvPicPr>
        <p:blipFill>
          <a:blip r:embed="rId4"/>
          <a:stretch>
            <a:fillRect/>
          </a:stretch>
        </p:blipFill>
        <p:spPr>
          <a:xfrm>
            <a:off x="6391782" y="899038"/>
            <a:ext cx="5481441" cy="5158862"/>
          </a:xfrm>
          <a:prstGeom prst="rect">
            <a:avLst/>
          </a:prstGeom>
        </p:spPr>
      </p:pic>
    </p:spTree>
    <p:extLst>
      <p:ext uri="{BB962C8B-B14F-4D97-AF65-F5344CB8AC3E}">
        <p14:creationId xmlns:p14="http://schemas.microsoft.com/office/powerpoint/2010/main" val="4239014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0EA33D-8523-D3D4-822E-C6E00141EC20}"/>
              </a:ext>
            </a:extLst>
          </p:cNvPr>
          <p:cNvSpPr txBox="1"/>
          <p:nvPr/>
        </p:nvSpPr>
        <p:spPr>
          <a:xfrm>
            <a:off x="527538" y="475663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dirty="0">
                <a:solidFill>
                  <a:srgbClr val="FFFFFF"/>
                </a:solidFill>
                <a:latin typeface="+mj-lt"/>
                <a:ea typeface="+mj-ea"/>
                <a:cs typeface="+mj-cs"/>
              </a:rPr>
              <a:t>INSTALLATION OF HEAVY-DUTY CONVERTER FOR IMPORTED PASSENGER ELEVATOR FOR ST. ANNE DE BEAUPRE SCHOOL</a:t>
            </a:r>
          </a:p>
        </p:txBody>
      </p:sp>
      <p:pic>
        <p:nvPicPr>
          <p:cNvPr id="11" name="Picture 10" descr="A picture containing text, blue, parked&#10;&#10;Description automatically generated">
            <a:extLst>
              <a:ext uri="{FF2B5EF4-FFF2-40B4-BE49-F238E27FC236}">
                <a16:creationId xmlns:a16="http://schemas.microsoft.com/office/drawing/2014/main" id="{C32819B2-6BC5-10AB-1652-4D4A96D76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474673"/>
            <a:ext cx="3718560" cy="3663752"/>
          </a:xfrm>
          <a:prstGeom prst="rect">
            <a:avLst/>
          </a:prstGeom>
        </p:spPr>
      </p:pic>
      <p:pic>
        <p:nvPicPr>
          <p:cNvPr id="2" name="Picture 1">
            <a:extLst>
              <a:ext uri="{FF2B5EF4-FFF2-40B4-BE49-F238E27FC236}">
                <a16:creationId xmlns:a16="http://schemas.microsoft.com/office/drawing/2014/main" id="{ACD194B5-F16B-11FC-E864-7EA957C02286}"/>
              </a:ext>
            </a:extLst>
          </p:cNvPr>
          <p:cNvPicPr>
            <a:picLocks noChangeAspect="1"/>
          </p:cNvPicPr>
          <p:nvPr/>
        </p:nvPicPr>
        <p:blipFill rotWithShape="1">
          <a:blip r:embed="rId3"/>
          <a:srcRect l="19542" r="4418"/>
          <a:stretch/>
        </p:blipFill>
        <p:spPr>
          <a:xfrm>
            <a:off x="4385729" y="474674"/>
            <a:ext cx="3433324" cy="3657600"/>
          </a:xfrm>
          <a:prstGeom prst="rect">
            <a:avLst/>
          </a:prstGeom>
        </p:spPr>
      </p:pic>
      <p:cxnSp>
        <p:nvCxnSpPr>
          <p:cNvPr id="20" name="Straight Connector 19">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box&#10;&#10;Description automatically generated">
            <a:extLst>
              <a:ext uri="{FF2B5EF4-FFF2-40B4-BE49-F238E27FC236}">
                <a16:creationId xmlns:a16="http://schemas.microsoft.com/office/drawing/2014/main" id="{3014B195-2DD0-1765-E186-2E6B81ED5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7473" y="330045"/>
            <a:ext cx="3433323" cy="3997637"/>
          </a:xfrm>
          <a:prstGeom prst="rect">
            <a:avLst/>
          </a:prstGeom>
        </p:spPr>
      </p:pic>
      <p:cxnSp>
        <p:nvCxnSpPr>
          <p:cNvPr id="22" name="Straight Connector 21">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14060FD-766E-377B-720E-77E3D1CC34C1}"/>
              </a:ext>
            </a:extLst>
          </p:cNvPr>
          <p:cNvPicPr>
            <a:picLocks noChangeAspect="1"/>
          </p:cNvPicPr>
          <p:nvPr/>
        </p:nvPicPr>
        <p:blipFill>
          <a:blip r:embed="rId5"/>
          <a:stretch>
            <a:fillRect/>
          </a:stretch>
        </p:blipFill>
        <p:spPr>
          <a:xfrm>
            <a:off x="4412819" y="1849322"/>
            <a:ext cx="3406234" cy="908304"/>
          </a:xfrm>
          <a:prstGeom prst="rect">
            <a:avLst/>
          </a:prstGeom>
        </p:spPr>
      </p:pic>
    </p:spTree>
    <p:extLst>
      <p:ext uri="{BB962C8B-B14F-4D97-AF65-F5344CB8AC3E}">
        <p14:creationId xmlns:p14="http://schemas.microsoft.com/office/powerpoint/2010/main" val="50441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oup of people standing in a hallway&#10;&#10;Description automatically generated with low confidence">
            <a:extLst>
              <a:ext uri="{FF2B5EF4-FFF2-40B4-BE49-F238E27FC236}">
                <a16:creationId xmlns:a16="http://schemas.microsoft.com/office/drawing/2014/main" id="{96CE394B-D77C-D1EB-FDF0-8A00B392207F}"/>
              </a:ext>
            </a:extLst>
          </p:cNvPr>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20" y="10"/>
            <a:ext cx="6095980" cy="3428990"/>
          </a:xfrm>
          <a:prstGeom prst="rect">
            <a:avLst/>
          </a:prstGeom>
        </p:spPr>
      </p:pic>
      <p:pic>
        <p:nvPicPr>
          <p:cNvPr id="10" name="Picture 9" descr="A group of people in a room&#10;&#10;Description automatically generated with medium confidence">
            <a:extLst>
              <a:ext uri="{FF2B5EF4-FFF2-40B4-BE49-F238E27FC236}">
                <a16:creationId xmlns:a16="http://schemas.microsoft.com/office/drawing/2014/main" id="{17E737E6-6166-BE86-9E06-8002B4E56C42}"/>
              </a:ext>
            </a:extLst>
          </p:cNvPr>
          <p:cNvPicPr>
            <a:picLocks noChangeAspect="1"/>
          </p:cNvPicPr>
          <p:nvPr/>
        </p:nvPicPr>
        <p:blipFill rotWithShape="1">
          <a:blip r:embed="rId3">
            <a:extLst>
              <a:ext uri="{28A0092B-C50C-407E-A947-70E740481C1C}">
                <a14:useLocalDpi xmlns:a14="http://schemas.microsoft.com/office/drawing/2010/main" val="0"/>
              </a:ext>
            </a:extLst>
          </a:blip>
          <a:srcRect t="16310" b="8690"/>
          <a:stretch/>
        </p:blipFill>
        <p:spPr>
          <a:xfrm>
            <a:off x="6096000" y="10"/>
            <a:ext cx="6096000" cy="3428990"/>
          </a:xfrm>
          <a:prstGeom prst="rect">
            <a:avLst/>
          </a:prstGeom>
        </p:spPr>
      </p:pic>
      <p:pic>
        <p:nvPicPr>
          <p:cNvPr id="6" name="Picture 5" descr="A group of people in a room&#10;&#10;Description automatically generated with medium confidence">
            <a:extLst>
              <a:ext uri="{FF2B5EF4-FFF2-40B4-BE49-F238E27FC236}">
                <a16:creationId xmlns:a16="http://schemas.microsoft.com/office/drawing/2014/main" id="{285F528F-B264-702B-FABA-A95A368B2295}"/>
              </a:ext>
            </a:extLst>
          </p:cNvPr>
          <p:cNvPicPr>
            <a:picLocks noChangeAspect="1"/>
          </p:cNvPicPr>
          <p:nvPr/>
        </p:nvPicPr>
        <p:blipFill rotWithShape="1">
          <a:blip r:embed="rId4">
            <a:extLst>
              <a:ext uri="{28A0092B-C50C-407E-A947-70E740481C1C}">
                <a14:useLocalDpi xmlns:a14="http://schemas.microsoft.com/office/drawing/2010/main" val="0"/>
              </a:ext>
            </a:extLst>
          </a:blip>
          <a:srcRect t="18840" b="6160"/>
          <a:stretch/>
        </p:blipFill>
        <p:spPr>
          <a:xfrm>
            <a:off x="20" y="3429000"/>
            <a:ext cx="6095980" cy="3429000"/>
          </a:xfrm>
          <a:prstGeom prst="rect">
            <a:avLst/>
          </a:prstGeom>
        </p:spPr>
      </p:pic>
      <p:pic>
        <p:nvPicPr>
          <p:cNvPr id="12" name="Picture 11" descr="A group of people in a room&#10;&#10;Description automatically generated with low confidence">
            <a:extLst>
              <a:ext uri="{FF2B5EF4-FFF2-40B4-BE49-F238E27FC236}">
                <a16:creationId xmlns:a16="http://schemas.microsoft.com/office/drawing/2014/main" id="{A4FC05C8-596A-5EE9-4926-D96F605E28BF}"/>
              </a:ext>
            </a:extLst>
          </p:cNvPr>
          <p:cNvPicPr>
            <a:picLocks noChangeAspect="1"/>
          </p:cNvPicPr>
          <p:nvPr/>
        </p:nvPicPr>
        <p:blipFill rotWithShape="1">
          <a:blip r:embed="rId5">
            <a:extLst>
              <a:ext uri="{28A0092B-C50C-407E-A947-70E740481C1C}">
                <a14:useLocalDpi xmlns:a14="http://schemas.microsoft.com/office/drawing/2010/main" val="0"/>
              </a:ext>
            </a:extLst>
          </a:blip>
          <a:srcRect t="13979" b="11021"/>
          <a:stretch/>
        </p:blipFill>
        <p:spPr>
          <a:xfrm>
            <a:off x="6096000" y="3429000"/>
            <a:ext cx="6096000" cy="3429000"/>
          </a:xfrm>
          <a:prstGeom prst="rect">
            <a:avLst/>
          </a:prstGeom>
        </p:spPr>
      </p:pic>
      <p:sp>
        <p:nvSpPr>
          <p:cNvPr id="24" name="Rectangle 23">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2673CC1-5C16-ACA0-022D-DE6042AF5A4A}"/>
              </a:ext>
            </a:extLst>
          </p:cNvPr>
          <p:cNvSpPr txBox="1"/>
          <p:nvPr/>
        </p:nvSpPr>
        <p:spPr>
          <a:xfrm>
            <a:off x="4286858" y="2185989"/>
            <a:ext cx="3618284" cy="2543174"/>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400" kern="1200" dirty="0">
                <a:solidFill>
                  <a:schemeClr val="accent1">
                    <a:lumMod val="50000"/>
                  </a:schemeClr>
                </a:solidFill>
                <a:latin typeface="+mj-lt"/>
                <a:ea typeface="+mj-ea"/>
                <a:cs typeface="+mj-cs"/>
              </a:rPr>
              <a:t>Fabrication of Joineries- </a:t>
            </a:r>
            <a:r>
              <a:rPr lang="en-US" sz="2400" kern="1200" dirty="0" err="1">
                <a:solidFill>
                  <a:schemeClr val="accent1">
                    <a:lumMod val="50000"/>
                  </a:schemeClr>
                </a:solidFill>
                <a:latin typeface="+mj-lt"/>
                <a:ea typeface="+mj-ea"/>
                <a:cs typeface="+mj-cs"/>
              </a:rPr>
              <a:t>Healthway</a:t>
            </a:r>
            <a:r>
              <a:rPr lang="en-US" sz="2400" kern="1200" dirty="0">
                <a:solidFill>
                  <a:schemeClr val="accent1">
                    <a:lumMod val="50000"/>
                  </a:schemeClr>
                </a:solidFill>
                <a:latin typeface="+mj-lt"/>
                <a:ea typeface="+mj-ea"/>
                <a:cs typeface="+mj-cs"/>
              </a:rPr>
              <a:t> Multi-Specialty Center at Cloverleaf Ayala Mall, Balintawak </a:t>
            </a:r>
          </a:p>
        </p:txBody>
      </p:sp>
      <p:sp>
        <p:nvSpPr>
          <p:cNvPr id="26" name="Frame 25">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67898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6F8A7D-F3AC-3362-8112-E5C225B9E677}"/>
              </a:ext>
            </a:extLst>
          </p:cNvPr>
          <p:cNvPicPr>
            <a:picLocks noChangeAspect="1"/>
          </p:cNvPicPr>
          <p:nvPr/>
        </p:nvPicPr>
        <p:blipFill>
          <a:blip r:embed="rId2"/>
          <a:stretch>
            <a:fillRect/>
          </a:stretch>
        </p:blipFill>
        <p:spPr>
          <a:xfrm>
            <a:off x="0" y="-2"/>
            <a:ext cx="12192000" cy="6857999"/>
          </a:xfrm>
          <a:prstGeom prst="rect">
            <a:avLst/>
          </a:prstGeom>
        </p:spPr>
      </p:pic>
      <p:pic>
        <p:nvPicPr>
          <p:cNvPr id="4" name="Picture 3">
            <a:extLst>
              <a:ext uri="{FF2B5EF4-FFF2-40B4-BE49-F238E27FC236}">
                <a16:creationId xmlns:a16="http://schemas.microsoft.com/office/drawing/2014/main" id="{6AADDDEF-1A80-C413-4E5C-15C00C691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9307" y="3544503"/>
            <a:ext cx="3449051" cy="3313497"/>
          </a:xfrm>
          <a:prstGeom prst="rect">
            <a:avLst/>
          </a:prstGeom>
        </p:spPr>
      </p:pic>
      <p:pic>
        <p:nvPicPr>
          <p:cNvPr id="7" name="Picture 6">
            <a:extLst>
              <a:ext uri="{FF2B5EF4-FFF2-40B4-BE49-F238E27FC236}">
                <a16:creationId xmlns:a16="http://schemas.microsoft.com/office/drawing/2014/main" id="{723A6741-A43F-A296-8B22-270C06B50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403" y="115503"/>
            <a:ext cx="2133600" cy="3313497"/>
          </a:xfrm>
          <a:prstGeom prst="rect">
            <a:avLst/>
          </a:prstGeom>
        </p:spPr>
      </p:pic>
      <p:pic>
        <p:nvPicPr>
          <p:cNvPr id="9" name="Picture 8">
            <a:extLst>
              <a:ext uri="{FF2B5EF4-FFF2-40B4-BE49-F238E27FC236}">
                <a16:creationId xmlns:a16="http://schemas.microsoft.com/office/drawing/2014/main" id="{D7485A0D-E6A9-ED4A-509D-474A83BED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9081" y="3544501"/>
            <a:ext cx="3380073" cy="3313499"/>
          </a:xfrm>
          <a:prstGeom prst="rect">
            <a:avLst/>
          </a:prstGeom>
        </p:spPr>
      </p:pic>
      <p:pic>
        <p:nvPicPr>
          <p:cNvPr id="11" name="Picture 10">
            <a:extLst>
              <a:ext uri="{FF2B5EF4-FFF2-40B4-BE49-F238E27FC236}">
                <a16:creationId xmlns:a16="http://schemas.microsoft.com/office/drawing/2014/main" id="{862001E9-B085-852D-854F-D28A0D6ACD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1032" y="115503"/>
            <a:ext cx="2383856" cy="3313497"/>
          </a:xfrm>
          <a:prstGeom prst="rect">
            <a:avLst/>
          </a:prstGeom>
        </p:spPr>
      </p:pic>
      <p:pic>
        <p:nvPicPr>
          <p:cNvPr id="13" name="Picture 12">
            <a:extLst>
              <a:ext uri="{FF2B5EF4-FFF2-40B4-BE49-F238E27FC236}">
                <a16:creationId xmlns:a16="http://schemas.microsoft.com/office/drawing/2014/main" id="{CD723271-D54D-69AC-88FF-498F3F0EE1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1726" y="115503"/>
            <a:ext cx="2223436" cy="3313497"/>
          </a:xfrm>
          <a:prstGeom prst="rect">
            <a:avLst/>
          </a:prstGeom>
        </p:spPr>
      </p:pic>
      <p:pic>
        <p:nvPicPr>
          <p:cNvPr id="15" name="Picture 14">
            <a:extLst>
              <a:ext uri="{FF2B5EF4-FFF2-40B4-BE49-F238E27FC236}">
                <a16:creationId xmlns:a16="http://schemas.microsoft.com/office/drawing/2014/main" id="{FD5B2ACC-CD04-1F5B-AC29-940F3A686F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9155" y="115502"/>
            <a:ext cx="2181725" cy="3313497"/>
          </a:xfrm>
          <a:prstGeom prst="rect">
            <a:avLst/>
          </a:prstGeom>
        </p:spPr>
      </p:pic>
      <p:pic>
        <p:nvPicPr>
          <p:cNvPr id="17" name="Picture 16">
            <a:extLst>
              <a:ext uri="{FF2B5EF4-FFF2-40B4-BE49-F238E27FC236}">
                <a16:creationId xmlns:a16="http://schemas.microsoft.com/office/drawing/2014/main" id="{D1040ADB-9FA7-9BFC-15CB-691193CF7E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7266" y="115501"/>
            <a:ext cx="2181725" cy="3313497"/>
          </a:xfrm>
          <a:prstGeom prst="rect">
            <a:avLst/>
          </a:prstGeom>
        </p:spPr>
      </p:pic>
      <p:sp>
        <p:nvSpPr>
          <p:cNvPr id="18" name="TextBox 17">
            <a:extLst>
              <a:ext uri="{FF2B5EF4-FFF2-40B4-BE49-F238E27FC236}">
                <a16:creationId xmlns:a16="http://schemas.microsoft.com/office/drawing/2014/main" id="{53DDA906-D0B6-98BC-C68B-970D02BE446B}"/>
              </a:ext>
            </a:extLst>
          </p:cNvPr>
          <p:cNvSpPr txBox="1"/>
          <p:nvPr/>
        </p:nvSpPr>
        <p:spPr>
          <a:xfrm>
            <a:off x="8805511" y="4244741"/>
            <a:ext cx="1549667" cy="646331"/>
          </a:xfrm>
          <a:prstGeom prst="rect">
            <a:avLst/>
          </a:prstGeom>
          <a:noFill/>
        </p:spPr>
        <p:txBody>
          <a:bodyPr wrap="square" rtlCol="0">
            <a:spAutoFit/>
          </a:bodyPr>
          <a:lstStyle/>
          <a:p>
            <a:r>
              <a:rPr lang="en-US" dirty="0">
                <a:solidFill>
                  <a:schemeClr val="bg1"/>
                </a:solidFill>
              </a:rPr>
              <a:t>HEALTHWAY CLOVER LEAF</a:t>
            </a:r>
            <a:endParaRPr lang="en-PH" dirty="0">
              <a:solidFill>
                <a:schemeClr val="bg1"/>
              </a:solidFill>
            </a:endParaRPr>
          </a:p>
        </p:txBody>
      </p:sp>
      <p:sp>
        <p:nvSpPr>
          <p:cNvPr id="19" name="TextBox 18">
            <a:extLst>
              <a:ext uri="{FF2B5EF4-FFF2-40B4-BE49-F238E27FC236}">
                <a16:creationId xmlns:a16="http://schemas.microsoft.com/office/drawing/2014/main" id="{2BD51EBF-ED0B-5321-F738-7C5794F52EF8}"/>
              </a:ext>
            </a:extLst>
          </p:cNvPr>
          <p:cNvSpPr txBox="1"/>
          <p:nvPr/>
        </p:nvSpPr>
        <p:spPr>
          <a:xfrm>
            <a:off x="8893743" y="5332396"/>
            <a:ext cx="2223436" cy="646331"/>
          </a:xfrm>
          <a:prstGeom prst="rect">
            <a:avLst/>
          </a:prstGeom>
          <a:noFill/>
        </p:spPr>
        <p:txBody>
          <a:bodyPr wrap="square" rtlCol="0">
            <a:spAutoFit/>
          </a:bodyPr>
          <a:lstStyle/>
          <a:p>
            <a:r>
              <a:rPr lang="en-US" dirty="0">
                <a:solidFill>
                  <a:schemeClr val="bg1"/>
                </a:solidFill>
              </a:rPr>
              <a:t>SUPPLY AND INSTALL OF QUARTZ STONE</a:t>
            </a:r>
            <a:endParaRPr lang="en-PH" dirty="0">
              <a:solidFill>
                <a:schemeClr val="bg1"/>
              </a:solidFill>
            </a:endParaRPr>
          </a:p>
        </p:txBody>
      </p:sp>
    </p:spTree>
    <p:extLst>
      <p:ext uri="{BB962C8B-B14F-4D97-AF65-F5344CB8AC3E}">
        <p14:creationId xmlns:p14="http://schemas.microsoft.com/office/powerpoint/2010/main" val="868489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1">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1072345"/>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A picture containing floor, indoor, wall, living&#10;&#10;Description automatically generated">
            <a:extLst>
              <a:ext uri="{FF2B5EF4-FFF2-40B4-BE49-F238E27FC236}">
                <a16:creationId xmlns:a16="http://schemas.microsoft.com/office/drawing/2014/main" id="{3D0530CB-59B1-3956-1876-2446E9F525C4}"/>
              </a:ext>
            </a:extLst>
          </p:cNvPr>
          <p:cNvPicPr>
            <a:picLocks noChangeAspect="1"/>
          </p:cNvPicPr>
          <p:nvPr/>
        </p:nvPicPr>
        <p:blipFill rotWithShape="1">
          <a:blip r:embed="rId2">
            <a:extLst>
              <a:ext uri="{28A0092B-C50C-407E-A947-70E740481C1C}">
                <a14:useLocalDpi xmlns:a14="http://schemas.microsoft.com/office/drawing/2010/main" val="0"/>
              </a:ext>
            </a:extLst>
          </a:blip>
          <a:srcRect t="1298" r="-2" b="27806"/>
          <a:stretch/>
        </p:blipFill>
        <p:spPr>
          <a:xfrm>
            <a:off x="321730" y="1394077"/>
            <a:ext cx="5674897" cy="3017405"/>
          </a:xfrm>
          <a:prstGeom prst="rect">
            <a:avLst/>
          </a:prstGeom>
        </p:spPr>
      </p:pic>
      <p:pic>
        <p:nvPicPr>
          <p:cNvPr id="9" name="Picture 8" descr="A picture containing text, indoor, ceiling, floor&#10;&#10;Description automatically generated">
            <a:extLst>
              <a:ext uri="{FF2B5EF4-FFF2-40B4-BE49-F238E27FC236}">
                <a16:creationId xmlns:a16="http://schemas.microsoft.com/office/drawing/2014/main" id="{ADEA637E-87D0-BF37-C8D7-DB6A733FC54F}"/>
              </a:ext>
            </a:extLst>
          </p:cNvPr>
          <p:cNvPicPr>
            <a:picLocks noChangeAspect="1"/>
          </p:cNvPicPr>
          <p:nvPr/>
        </p:nvPicPr>
        <p:blipFill rotWithShape="1">
          <a:blip r:embed="rId3">
            <a:extLst>
              <a:ext uri="{28A0092B-C50C-407E-A947-70E740481C1C}">
                <a14:useLocalDpi xmlns:a14="http://schemas.microsoft.com/office/drawing/2010/main" val="0"/>
              </a:ext>
            </a:extLst>
          </a:blip>
          <a:srcRect t="15285" r="-2" b="19163"/>
          <a:stretch/>
        </p:blipFill>
        <p:spPr>
          <a:xfrm>
            <a:off x="321730" y="4583198"/>
            <a:ext cx="5674897" cy="2789954"/>
          </a:xfrm>
          <a:prstGeom prst="rect">
            <a:avLst/>
          </a:prstGeom>
        </p:spPr>
      </p:pic>
      <p:pic>
        <p:nvPicPr>
          <p:cNvPr id="5" name="Picture 4" descr="Shape, circle&#10;&#10;Description automatically generated">
            <a:extLst>
              <a:ext uri="{FF2B5EF4-FFF2-40B4-BE49-F238E27FC236}">
                <a16:creationId xmlns:a16="http://schemas.microsoft.com/office/drawing/2014/main" id="{9C91F5CC-64F7-0802-9C4B-2560A3A6038F}"/>
              </a:ext>
            </a:extLst>
          </p:cNvPr>
          <p:cNvPicPr>
            <a:picLocks noChangeAspect="1"/>
          </p:cNvPicPr>
          <p:nvPr/>
        </p:nvPicPr>
        <p:blipFill rotWithShape="1">
          <a:blip r:embed="rId4"/>
          <a:srcRect l="2377" r="2277" b="-4"/>
          <a:stretch/>
        </p:blipFill>
        <p:spPr>
          <a:xfrm>
            <a:off x="6195373" y="1394078"/>
            <a:ext cx="5674897" cy="5979074"/>
          </a:xfrm>
          <a:prstGeom prst="rect">
            <a:avLst/>
          </a:prstGeom>
        </p:spPr>
      </p:pic>
      <p:pic>
        <p:nvPicPr>
          <p:cNvPr id="4" name="Picture 3">
            <a:extLst>
              <a:ext uri="{FF2B5EF4-FFF2-40B4-BE49-F238E27FC236}">
                <a16:creationId xmlns:a16="http://schemas.microsoft.com/office/drawing/2014/main" id="{E4722047-39A2-AE6A-CD9F-C9F9ED18A358}"/>
              </a:ext>
            </a:extLst>
          </p:cNvPr>
          <p:cNvPicPr>
            <a:picLocks noChangeAspect="1"/>
          </p:cNvPicPr>
          <p:nvPr/>
        </p:nvPicPr>
        <p:blipFill>
          <a:blip r:embed="rId5"/>
          <a:stretch>
            <a:fillRect/>
          </a:stretch>
        </p:blipFill>
        <p:spPr>
          <a:xfrm>
            <a:off x="0" y="0"/>
            <a:ext cx="12192000" cy="1072345"/>
          </a:xfrm>
          <a:prstGeom prst="rect">
            <a:avLst/>
          </a:prstGeom>
        </p:spPr>
      </p:pic>
      <p:sp>
        <p:nvSpPr>
          <p:cNvPr id="17" name="TextBox 16">
            <a:extLst>
              <a:ext uri="{FF2B5EF4-FFF2-40B4-BE49-F238E27FC236}">
                <a16:creationId xmlns:a16="http://schemas.microsoft.com/office/drawing/2014/main" id="{E1C7E24C-0BA6-44EA-D2E7-D5B0841F47BB}"/>
              </a:ext>
            </a:extLst>
          </p:cNvPr>
          <p:cNvSpPr txBox="1"/>
          <p:nvPr/>
        </p:nvSpPr>
        <p:spPr>
          <a:xfrm>
            <a:off x="6417064" y="2720519"/>
            <a:ext cx="4941499" cy="3416320"/>
          </a:xfrm>
          <a:prstGeom prst="rect">
            <a:avLst/>
          </a:prstGeom>
          <a:noFill/>
        </p:spPr>
        <p:txBody>
          <a:bodyPr wrap="square">
            <a:spAutoFit/>
          </a:bodyPr>
          <a:lstStyle/>
          <a:p>
            <a:pPr algn="ctr"/>
            <a:r>
              <a:rPr lang="en-US" sz="2400" b="1" dirty="0">
                <a:solidFill>
                  <a:schemeClr val="bg1"/>
                </a:solidFill>
              </a:rPr>
              <a:t>SERVICES OFFERED:</a:t>
            </a:r>
          </a:p>
          <a:p>
            <a:pPr algn="ctr"/>
            <a:r>
              <a:rPr lang="en-US" sz="2400" b="1" dirty="0">
                <a:solidFill>
                  <a:schemeClr val="bg1"/>
                </a:solidFill>
              </a:rPr>
              <a:t> </a:t>
            </a:r>
          </a:p>
          <a:p>
            <a:pPr algn="ctr"/>
            <a:r>
              <a:rPr lang="en-US" sz="2400" b="1" dirty="0">
                <a:solidFill>
                  <a:schemeClr val="bg1"/>
                </a:solidFill>
              </a:rPr>
              <a:t>*DESIGN  *CONSTRUCTION *RENOVATION</a:t>
            </a:r>
          </a:p>
          <a:p>
            <a:pPr algn="ctr"/>
            <a:r>
              <a:rPr lang="en-US" sz="2400" b="1" dirty="0">
                <a:solidFill>
                  <a:schemeClr val="bg1"/>
                </a:solidFill>
              </a:rPr>
              <a:t>CIVIL &amp; </a:t>
            </a:r>
          </a:p>
          <a:p>
            <a:pPr algn="ctr"/>
            <a:r>
              <a:rPr lang="en-US" sz="2400" b="1" dirty="0">
                <a:solidFill>
                  <a:schemeClr val="bg1"/>
                </a:solidFill>
              </a:rPr>
              <a:t>ARCHITECTURAL WORKS, ELECTRICAL WORKS, MECHANICAL WORKS, </a:t>
            </a:r>
          </a:p>
          <a:p>
            <a:pPr algn="ctr"/>
            <a:r>
              <a:rPr lang="en-US" sz="2400" b="1" dirty="0">
                <a:solidFill>
                  <a:schemeClr val="bg1"/>
                </a:solidFill>
              </a:rPr>
              <a:t>PLUMBING/SANITARY WORKS, REPAIR &amp; MAINTENANCE</a:t>
            </a:r>
          </a:p>
        </p:txBody>
      </p:sp>
      <p:pic>
        <p:nvPicPr>
          <p:cNvPr id="18" name="Picture 17">
            <a:extLst>
              <a:ext uri="{FF2B5EF4-FFF2-40B4-BE49-F238E27FC236}">
                <a16:creationId xmlns:a16="http://schemas.microsoft.com/office/drawing/2014/main" id="{13E21FA6-10D0-B024-2FA2-C085DC19D56D}"/>
              </a:ext>
            </a:extLst>
          </p:cNvPr>
          <p:cNvPicPr>
            <a:picLocks noChangeAspect="1"/>
          </p:cNvPicPr>
          <p:nvPr/>
        </p:nvPicPr>
        <p:blipFill>
          <a:blip r:embed="rId6"/>
          <a:stretch>
            <a:fillRect/>
          </a:stretch>
        </p:blipFill>
        <p:spPr>
          <a:xfrm>
            <a:off x="8036060" y="6708635"/>
            <a:ext cx="1780186" cy="298730"/>
          </a:xfrm>
          <a:prstGeom prst="rect">
            <a:avLst/>
          </a:prstGeom>
        </p:spPr>
      </p:pic>
      <p:pic>
        <p:nvPicPr>
          <p:cNvPr id="19" name="Picture 18">
            <a:extLst>
              <a:ext uri="{FF2B5EF4-FFF2-40B4-BE49-F238E27FC236}">
                <a16:creationId xmlns:a16="http://schemas.microsoft.com/office/drawing/2014/main" id="{FB18CA7B-3F68-7ACF-F411-FC99EFF4E00C}"/>
              </a:ext>
            </a:extLst>
          </p:cNvPr>
          <p:cNvPicPr>
            <a:picLocks noChangeAspect="1"/>
          </p:cNvPicPr>
          <p:nvPr/>
        </p:nvPicPr>
        <p:blipFill>
          <a:blip r:embed="rId7"/>
          <a:stretch>
            <a:fillRect/>
          </a:stretch>
        </p:blipFill>
        <p:spPr>
          <a:xfrm>
            <a:off x="7997720" y="1758569"/>
            <a:ext cx="1780186" cy="298730"/>
          </a:xfrm>
          <a:prstGeom prst="rect">
            <a:avLst/>
          </a:prstGeom>
        </p:spPr>
      </p:pic>
    </p:spTree>
    <p:extLst>
      <p:ext uri="{BB962C8B-B14F-4D97-AF65-F5344CB8AC3E}">
        <p14:creationId xmlns:p14="http://schemas.microsoft.com/office/powerpoint/2010/main" val="386028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E98B8B0-573C-43DD-85FE-31433D5707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floor, indoor, ceiling, room&#10;&#10;Description automatically generated">
            <a:extLst>
              <a:ext uri="{FF2B5EF4-FFF2-40B4-BE49-F238E27FC236}">
                <a16:creationId xmlns:a16="http://schemas.microsoft.com/office/drawing/2014/main" id="{EF5629A7-1AB5-3AD5-B234-00685DBA636E}"/>
              </a:ext>
            </a:extLst>
          </p:cNvPr>
          <p:cNvPicPr>
            <a:picLocks noChangeAspect="1"/>
          </p:cNvPicPr>
          <p:nvPr/>
        </p:nvPicPr>
        <p:blipFill rotWithShape="1">
          <a:blip r:embed="rId2">
            <a:extLst>
              <a:ext uri="{28A0092B-C50C-407E-A947-70E740481C1C}">
                <a14:useLocalDpi xmlns:a14="http://schemas.microsoft.com/office/drawing/2010/main" val="0"/>
              </a:ext>
            </a:extLst>
          </a:blip>
          <a:srcRect l="3051" r="13367"/>
          <a:stretch/>
        </p:blipFill>
        <p:spPr>
          <a:xfrm>
            <a:off x="38662" y="0"/>
            <a:ext cx="7642726" cy="6857990"/>
          </a:xfrm>
          <a:prstGeom prst="rect">
            <a:avLst/>
          </a:prstGeom>
        </p:spPr>
      </p:pic>
      <p:sp>
        <p:nvSpPr>
          <p:cNvPr id="16" name="Rectangle 15">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6C453FE-F573-4373-6834-9E8D487AE884}"/>
              </a:ext>
            </a:extLst>
          </p:cNvPr>
          <p:cNvPicPr>
            <a:picLocks noChangeAspect="1"/>
          </p:cNvPicPr>
          <p:nvPr/>
        </p:nvPicPr>
        <p:blipFill rotWithShape="1">
          <a:blip r:embed="rId3"/>
          <a:srcRect t="8700" r="1" b="2241"/>
          <a:stretch/>
        </p:blipFill>
        <p:spPr>
          <a:xfrm>
            <a:off x="7720049" y="10"/>
            <a:ext cx="4471952" cy="2240270"/>
          </a:xfrm>
          <a:prstGeom prst="rect">
            <a:avLst/>
          </a:prstGeom>
        </p:spPr>
      </p:pic>
      <p:sp>
        <p:nvSpPr>
          <p:cNvPr id="18" name="Rectangle 17">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370"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070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70FA67C-40EF-A1BF-EF74-C01E927F5DEA}"/>
              </a:ext>
            </a:extLst>
          </p:cNvPr>
          <p:cNvSpPr txBox="1"/>
          <p:nvPr/>
        </p:nvSpPr>
        <p:spPr>
          <a:xfrm>
            <a:off x="3364992" y="4151376"/>
            <a:ext cx="3319272" cy="192024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b="1"/>
              <a:t>METROBANK Federal Tower, Binondo</a:t>
            </a:r>
          </a:p>
          <a:p>
            <a:pPr indent="-228600">
              <a:lnSpc>
                <a:spcPct val="90000"/>
              </a:lnSpc>
              <a:spcAft>
                <a:spcPts val="600"/>
              </a:spcAft>
              <a:buFont typeface="Arial" panose="020B0604020202020204" pitchFamily="34" charset="0"/>
              <a:buChar char="•"/>
            </a:pPr>
            <a:r>
              <a:rPr lang="en-US" sz="1700" b="1"/>
              <a:t>Fitout works, Subcon Architectural and Electrical Works</a:t>
            </a:r>
          </a:p>
        </p:txBody>
      </p:sp>
      <p:pic>
        <p:nvPicPr>
          <p:cNvPr id="5" name="Picture 4" descr="A picture containing indoor, floor, ceiling, furniture&#10;&#10;Description automatically generated">
            <a:extLst>
              <a:ext uri="{FF2B5EF4-FFF2-40B4-BE49-F238E27FC236}">
                <a16:creationId xmlns:a16="http://schemas.microsoft.com/office/drawing/2014/main" id="{D1F34C17-5FA9-C709-6B08-59DB748C1446}"/>
              </a:ext>
            </a:extLst>
          </p:cNvPr>
          <p:cNvPicPr>
            <a:picLocks noChangeAspect="1"/>
          </p:cNvPicPr>
          <p:nvPr/>
        </p:nvPicPr>
        <p:blipFill rotWithShape="1">
          <a:blip r:embed="rId4">
            <a:extLst>
              <a:ext uri="{28A0092B-C50C-407E-A947-70E740481C1C}">
                <a14:useLocalDpi xmlns:a14="http://schemas.microsoft.com/office/drawing/2010/main" val="0"/>
              </a:ext>
            </a:extLst>
          </a:blip>
          <a:srcRect t="22446" r="1" b="10760"/>
          <a:stretch/>
        </p:blipFill>
        <p:spPr>
          <a:xfrm>
            <a:off x="7720049" y="2308860"/>
            <a:ext cx="4471952" cy="2240280"/>
          </a:xfrm>
          <a:prstGeom prst="rect">
            <a:avLst/>
          </a:prstGeom>
        </p:spPr>
      </p:pic>
      <p:pic>
        <p:nvPicPr>
          <p:cNvPr id="7" name="Picture 6" descr="A picture containing indoor, ceiling, floor, room&#10;&#10;Description automatically generated">
            <a:extLst>
              <a:ext uri="{FF2B5EF4-FFF2-40B4-BE49-F238E27FC236}">
                <a16:creationId xmlns:a16="http://schemas.microsoft.com/office/drawing/2014/main" id="{F9CEE205-483E-1319-43FF-DB229E27EECE}"/>
              </a:ext>
            </a:extLst>
          </p:cNvPr>
          <p:cNvPicPr>
            <a:picLocks noChangeAspect="1"/>
          </p:cNvPicPr>
          <p:nvPr/>
        </p:nvPicPr>
        <p:blipFill rotWithShape="1">
          <a:blip r:embed="rId5">
            <a:extLst>
              <a:ext uri="{28A0092B-C50C-407E-A947-70E740481C1C}">
                <a14:useLocalDpi xmlns:a14="http://schemas.microsoft.com/office/drawing/2010/main" val="0"/>
              </a:ext>
            </a:extLst>
          </a:blip>
          <a:srcRect t="27233" r="1" b="5973"/>
          <a:stretch/>
        </p:blipFill>
        <p:spPr>
          <a:xfrm>
            <a:off x="7720049" y="4617720"/>
            <a:ext cx="4471957" cy="2240280"/>
          </a:xfrm>
          <a:prstGeom prst="rect">
            <a:avLst/>
          </a:prstGeom>
        </p:spPr>
      </p:pic>
      <p:pic>
        <p:nvPicPr>
          <p:cNvPr id="17" name="Picture 16" descr="A picture containing indoor, tiled&#10;&#10;Description automatically generated">
            <a:extLst>
              <a:ext uri="{FF2B5EF4-FFF2-40B4-BE49-F238E27FC236}">
                <a16:creationId xmlns:a16="http://schemas.microsoft.com/office/drawing/2014/main" id="{3DC682B8-94C0-CDB1-4D39-861887112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908" y="3986129"/>
            <a:ext cx="2715824" cy="2253231"/>
          </a:xfrm>
          <a:prstGeom prst="rect">
            <a:avLst/>
          </a:prstGeom>
        </p:spPr>
      </p:pic>
      <p:pic>
        <p:nvPicPr>
          <p:cNvPr id="21" name="Picture 20" descr="A kitchen with white cabinets&#10;&#10;Description automatically generated">
            <a:extLst>
              <a:ext uri="{FF2B5EF4-FFF2-40B4-BE49-F238E27FC236}">
                <a16:creationId xmlns:a16="http://schemas.microsoft.com/office/drawing/2014/main" id="{CACDE496-AD2F-5149-7F05-31ACB9DFCB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9760" y="89736"/>
            <a:ext cx="3796783" cy="2060809"/>
          </a:xfrm>
          <a:prstGeom prst="rect">
            <a:avLst/>
          </a:prstGeom>
        </p:spPr>
      </p:pic>
    </p:spTree>
    <p:extLst>
      <p:ext uri="{BB962C8B-B14F-4D97-AF65-F5344CB8AC3E}">
        <p14:creationId xmlns:p14="http://schemas.microsoft.com/office/powerpoint/2010/main" val="1325134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working on a fire hydrant&#10;&#10;Description automatically generated with low confidence">
            <a:extLst>
              <a:ext uri="{FF2B5EF4-FFF2-40B4-BE49-F238E27FC236}">
                <a16:creationId xmlns:a16="http://schemas.microsoft.com/office/drawing/2014/main" id="{78677890-3206-E276-96AB-51ABA7D1C252}"/>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25022"/>
          <a:stretch/>
        </p:blipFill>
        <p:spPr>
          <a:xfrm>
            <a:off x="-6" y="-4"/>
            <a:ext cx="12192000" cy="6855958"/>
          </a:xfrm>
          <a:prstGeom prst="rect">
            <a:avLst/>
          </a:prstGeom>
        </p:spPr>
      </p:pic>
      <p:sp>
        <p:nvSpPr>
          <p:cNvPr id="4" name="TextBox 3">
            <a:extLst>
              <a:ext uri="{FF2B5EF4-FFF2-40B4-BE49-F238E27FC236}">
                <a16:creationId xmlns:a16="http://schemas.microsoft.com/office/drawing/2014/main" id="{8B545FA9-5405-F917-3031-10025C8F88AB}"/>
              </a:ext>
            </a:extLst>
          </p:cNvPr>
          <p:cNvSpPr txBox="1"/>
          <p:nvPr/>
        </p:nvSpPr>
        <p:spPr>
          <a:xfrm>
            <a:off x="4654295" y="4522156"/>
            <a:ext cx="5609222" cy="136321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kern="1200">
                <a:solidFill>
                  <a:schemeClr val="tx1"/>
                </a:solidFill>
                <a:latin typeface="+mj-lt"/>
                <a:ea typeface="+mj-ea"/>
                <a:cs typeface="+mj-cs"/>
              </a:rPr>
              <a:t>Road Asphalt Repair- FEU Diliman </a:t>
            </a:r>
          </a:p>
        </p:txBody>
      </p:sp>
      <p:sp>
        <p:nvSpPr>
          <p:cNvPr id="54" name="Freeform: Shape 53">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picture containing tree, outdoor, ground, curb&#10;&#10;Description automatically generated">
            <a:extLst>
              <a:ext uri="{FF2B5EF4-FFF2-40B4-BE49-F238E27FC236}">
                <a16:creationId xmlns:a16="http://schemas.microsoft.com/office/drawing/2014/main" id="{8F7CFE3E-3642-664C-4561-CFAE49D40E67}"/>
              </a:ext>
            </a:extLst>
          </p:cNvPr>
          <p:cNvPicPr>
            <a:picLocks noChangeAspect="1"/>
          </p:cNvPicPr>
          <p:nvPr/>
        </p:nvPicPr>
        <p:blipFill rotWithShape="1">
          <a:blip r:embed="rId3">
            <a:extLst>
              <a:ext uri="{28A0092B-C50C-407E-A947-70E740481C1C}">
                <a14:useLocalDpi xmlns:a14="http://schemas.microsoft.com/office/drawing/2010/main" val="0"/>
              </a:ext>
            </a:extLst>
          </a:blip>
          <a:srcRect r="-1" b="22144"/>
          <a:stretch/>
        </p:blipFill>
        <p:spPr>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2" name="Picture 1">
            <a:extLst>
              <a:ext uri="{FF2B5EF4-FFF2-40B4-BE49-F238E27FC236}">
                <a16:creationId xmlns:a16="http://schemas.microsoft.com/office/drawing/2014/main" id="{584C10B2-0E3A-DC47-9D9F-9E4C3CD32DC6}"/>
              </a:ext>
            </a:extLst>
          </p:cNvPr>
          <p:cNvPicPr>
            <a:picLocks noChangeAspect="1"/>
          </p:cNvPicPr>
          <p:nvPr/>
        </p:nvPicPr>
        <p:blipFill rotWithShape="1">
          <a:blip r:embed="rId4"/>
          <a:srcRect l="35771" r="20352" b="2"/>
          <a:stretch/>
        </p:blipFill>
        <p:spPr>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58" name="Oval 57">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7279"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ground, person, outdoor, way&#10;&#10;Description automatically generated">
            <a:extLst>
              <a:ext uri="{FF2B5EF4-FFF2-40B4-BE49-F238E27FC236}">
                <a16:creationId xmlns:a16="http://schemas.microsoft.com/office/drawing/2014/main" id="{DF7366F8-DA71-CA34-BEB8-183BC3EBE855}"/>
              </a:ext>
            </a:extLst>
          </p:cNvPr>
          <p:cNvPicPr>
            <a:picLocks noChangeAspect="1"/>
          </p:cNvPicPr>
          <p:nvPr/>
        </p:nvPicPr>
        <p:blipFill rotWithShape="1">
          <a:blip r:embed="rId5">
            <a:extLst>
              <a:ext uri="{28A0092B-C50C-407E-A947-70E740481C1C}">
                <a14:useLocalDpi xmlns:a14="http://schemas.microsoft.com/office/drawing/2010/main" val="0"/>
              </a:ext>
            </a:extLst>
          </a:blip>
          <a:srcRect r="5" b="25253"/>
          <a:stretch/>
        </p:blipFill>
        <p:spPr>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60" name="Freeform: Shape 59">
            <a:extLst>
              <a:ext uri="{FF2B5EF4-FFF2-40B4-BE49-F238E27FC236}">
                <a16:creationId xmlns:a16="http://schemas.microsoft.com/office/drawing/2014/main" id="{31103AB2-C090-458F-B752-294F23AFA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picture containing outdoor, ground, person&#10;&#10;Description automatically generated">
            <a:extLst>
              <a:ext uri="{FF2B5EF4-FFF2-40B4-BE49-F238E27FC236}">
                <a16:creationId xmlns:a16="http://schemas.microsoft.com/office/drawing/2014/main" id="{6CE9E17D-0637-2213-4450-5D268CC6B57C}"/>
              </a:ext>
            </a:extLst>
          </p:cNvPr>
          <p:cNvPicPr>
            <a:picLocks noChangeAspect="1"/>
          </p:cNvPicPr>
          <p:nvPr/>
        </p:nvPicPr>
        <p:blipFill rotWithShape="1">
          <a:blip r:embed="rId6">
            <a:extLst>
              <a:ext uri="{28A0092B-C50C-407E-A947-70E740481C1C}">
                <a14:useLocalDpi xmlns:a14="http://schemas.microsoft.com/office/drawing/2010/main" val="0"/>
              </a:ext>
            </a:extLst>
          </a:blip>
          <a:srcRect r="-3" b="17353"/>
          <a:stretch/>
        </p:blipFill>
        <p:spPr>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p:spPr>
      </p:pic>
    </p:spTree>
    <p:extLst>
      <p:ext uri="{BB962C8B-B14F-4D97-AF65-F5344CB8AC3E}">
        <p14:creationId xmlns:p14="http://schemas.microsoft.com/office/powerpoint/2010/main" val="2791492805"/>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5" y="318582"/>
            <a:ext cx="4556762" cy="2028511"/>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text, sky, outdoor, tower&#10;&#10;Description automatically generated">
            <a:extLst>
              <a:ext uri="{FF2B5EF4-FFF2-40B4-BE49-F238E27FC236}">
                <a16:creationId xmlns:a16="http://schemas.microsoft.com/office/drawing/2014/main" id="{59DAEECE-9D6D-1B64-3E07-2A5BF187AA3A}"/>
              </a:ext>
            </a:extLst>
          </p:cNvPr>
          <p:cNvPicPr>
            <a:picLocks noChangeAspect="1"/>
          </p:cNvPicPr>
          <p:nvPr/>
        </p:nvPicPr>
        <p:blipFill rotWithShape="1">
          <a:blip r:embed="rId2">
            <a:extLst>
              <a:ext uri="{28A0092B-C50C-407E-A947-70E740481C1C}">
                <a14:useLocalDpi xmlns:a14="http://schemas.microsoft.com/office/drawing/2010/main" val="0"/>
              </a:ext>
            </a:extLst>
          </a:blip>
          <a:srcRect t="6537" r="1" b="1"/>
          <a:stretch/>
        </p:blipFill>
        <p:spPr>
          <a:xfrm>
            <a:off x="4963761" y="324472"/>
            <a:ext cx="4561251" cy="2012328"/>
          </a:xfrm>
          <a:prstGeom prst="rect">
            <a:avLst/>
          </a:prstGeom>
        </p:spPr>
      </p:pic>
      <p:pic>
        <p:nvPicPr>
          <p:cNvPr id="15" name="Picture 14" descr="A picture containing text, sky, outdoor, watercraft&#10;&#10;Description automatically generated">
            <a:extLst>
              <a:ext uri="{FF2B5EF4-FFF2-40B4-BE49-F238E27FC236}">
                <a16:creationId xmlns:a16="http://schemas.microsoft.com/office/drawing/2014/main" id="{3BDBA21A-8348-BF06-1402-145BE0475D32}"/>
              </a:ext>
            </a:extLst>
          </p:cNvPr>
          <p:cNvPicPr>
            <a:picLocks noChangeAspect="1"/>
          </p:cNvPicPr>
          <p:nvPr/>
        </p:nvPicPr>
        <p:blipFill rotWithShape="1">
          <a:blip r:embed="rId3">
            <a:extLst>
              <a:ext uri="{28A0092B-C50C-407E-A947-70E740481C1C}">
                <a14:useLocalDpi xmlns:a14="http://schemas.microsoft.com/office/drawing/2010/main" val="0"/>
              </a:ext>
            </a:extLst>
          </a:blip>
          <a:srcRect l="14087" r="28623" b="-3"/>
          <a:stretch/>
        </p:blipFill>
        <p:spPr>
          <a:xfrm>
            <a:off x="9617743" y="333326"/>
            <a:ext cx="2251026" cy="2013766"/>
          </a:xfrm>
          <a:prstGeom prst="rect">
            <a:avLst/>
          </a:prstGeom>
        </p:spPr>
      </p:pic>
      <p:pic>
        <p:nvPicPr>
          <p:cNvPr id="12" name="Picture 11" descr="A picture containing text, sky, outdoor&#10;&#10;Description automatically generated">
            <a:extLst>
              <a:ext uri="{FF2B5EF4-FFF2-40B4-BE49-F238E27FC236}">
                <a16:creationId xmlns:a16="http://schemas.microsoft.com/office/drawing/2014/main" id="{6A1F3E2E-4176-398D-DF43-3FAE5E42C4AB}"/>
              </a:ext>
            </a:extLst>
          </p:cNvPr>
          <p:cNvPicPr>
            <a:picLocks noChangeAspect="1"/>
          </p:cNvPicPr>
          <p:nvPr/>
        </p:nvPicPr>
        <p:blipFill rotWithShape="1">
          <a:blip r:embed="rId4">
            <a:extLst>
              <a:ext uri="{28A0092B-C50C-407E-A947-70E740481C1C}">
                <a14:useLocalDpi xmlns:a14="http://schemas.microsoft.com/office/drawing/2010/main" val="0"/>
              </a:ext>
            </a:extLst>
          </a:blip>
          <a:srcRect t="17861" r="-2" b="8118"/>
          <a:stretch/>
        </p:blipFill>
        <p:spPr>
          <a:xfrm>
            <a:off x="320044" y="2429124"/>
            <a:ext cx="4556762" cy="4100764"/>
          </a:xfrm>
          <a:prstGeom prst="rect">
            <a:avLst/>
          </a:prstGeom>
        </p:spPr>
      </p:pic>
      <p:sp>
        <p:nvSpPr>
          <p:cNvPr id="44" name="Rectangle 43">
            <a:extLst>
              <a:ext uri="{FF2B5EF4-FFF2-40B4-BE49-F238E27FC236}">
                <a16:creationId xmlns:a16="http://schemas.microsoft.com/office/drawing/2014/main" id="{0F8BFD3B-29FB-4A95-BB51-220F8A6C5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650" y="2429124"/>
            <a:ext cx="4561251" cy="4108837"/>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C8D7510-117C-DD5C-CE4F-F675ADF68AF9}"/>
              </a:ext>
            </a:extLst>
          </p:cNvPr>
          <p:cNvSpPr txBox="1"/>
          <p:nvPr/>
        </p:nvSpPr>
        <p:spPr>
          <a:xfrm>
            <a:off x="5196850" y="4425347"/>
            <a:ext cx="1813572" cy="183017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000" b="1" dirty="0">
              <a:solidFill>
                <a:srgbClr val="FFFFFF"/>
              </a:solidFill>
            </a:endParaRPr>
          </a:p>
        </p:txBody>
      </p:sp>
      <p:pic>
        <p:nvPicPr>
          <p:cNvPr id="5" name="Picture 4" descr="A building with a sign on it&#10;&#10;Description automatically generated with low confidence">
            <a:extLst>
              <a:ext uri="{FF2B5EF4-FFF2-40B4-BE49-F238E27FC236}">
                <a16:creationId xmlns:a16="http://schemas.microsoft.com/office/drawing/2014/main" id="{A0B722AE-16B8-366C-4B24-AE20C346A4BC}"/>
              </a:ext>
            </a:extLst>
          </p:cNvPr>
          <p:cNvPicPr>
            <a:picLocks noChangeAspect="1"/>
          </p:cNvPicPr>
          <p:nvPr/>
        </p:nvPicPr>
        <p:blipFill rotWithShape="1">
          <a:blip r:embed="rId5">
            <a:extLst>
              <a:ext uri="{28A0092B-C50C-407E-A947-70E740481C1C}">
                <a14:useLocalDpi xmlns:a14="http://schemas.microsoft.com/office/drawing/2010/main" val="0"/>
              </a:ext>
            </a:extLst>
          </a:blip>
          <a:srcRect t="30625" r="-3" b="19214"/>
          <a:stretch/>
        </p:blipFill>
        <p:spPr>
          <a:xfrm>
            <a:off x="9617746" y="2426918"/>
            <a:ext cx="2251025" cy="1998429"/>
          </a:xfrm>
          <a:prstGeom prst="rect">
            <a:avLst/>
          </a:prstGeom>
        </p:spPr>
      </p:pic>
      <p:pic>
        <p:nvPicPr>
          <p:cNvPr id="2" name="Picture 1">
            <a:extLst>
              <a:ext uri="{FF2B5EF4-FFF2-40B4-BE49-F238E27FC236}">
                <a16:creationId xmlns:a16="http://schemas.microsoft.com/office/drawing/2014/main" id="{59A9E2CC-7573-AF4E-E07D-0AA372FDCCD6}"/>
              </a:ext>
            </a:extLst>
          </p:cNvPr>
          <p:cNvPicPr>
            <a:picLocks noChangeAspect="1"/>
          </p:cNvPicPr>
          <p:nvPr/>
        </p:nvPicPr>
        <p:blipFill rotWithShape="1">
          <a:blip r:embed="rId6"/>
          <a:srcRect l="29856" r="11833"/>
          <a:stretch/>
        </p:blipFill>
        <p:spPr>
          <a:xfrm>
            <a:off x="9617745" y="4505173"/>
            <a:ext cx="2251024" cy="2036361"/>
          </a:xfrm>
          <a:prstGeom prst="rect">
            <a:avLst/>
          </a:prstGeom>
        </p:spPr>
      </p:pic>
      <p:pic>
        <p:nvPicPr>
          <p:cNvPr id="6" name="Picture 5" descr="A van parked in front of a building&#10;&#10;Description automatically generated with low confidence">
            <a:extLst>
              <a:ext uri="{FF2B5EF4-FFF2-40B4-BE49-F238E27FC236}">
                <a16:creationId xmlns:a16="http://schemas.microsoft.com/office/drawing/2014/main" id="{D061ED6C-CA26-B802-4F8A-FACDD18056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85" y="318582"/>
            <a:ext cx="4572000" cy="2012328"/>
          </a:xfrm>
          <a:prstGeom prst="rect">
            <a:avLst/>
          </a:prstGeom>
        </p:spPr>
      </p:pic>
      <p:sp>
        <p:nvSpPr>
          <p:cNvPr id="9" name="TextBox 8">
            <a:extLst>
              <a:ext uri="{FF2B5EF4-FFF2-40B4-BE49-F238E27FC236}">
                <a16:creationId xmlns:a16="http://schemas.microsoft.com/office/drawing/2014/main" id="{6E9928CF-B013-E93C-752C-E3DAC20B4730}"/>
              </a:ext>
            </a:extLst>
          </p:cNvPr>
          <p:cNvSpPr txBox="1"/>
          <p:nvPr/>
        </p:nvSpPr>
        <p:spPr>
          <a:xfrm>
            <a:off x="9617742" y="5154021"/>
            <a:ext cx="1701567" cy="1200329"/>
          </a:xfrm>
          <a:prstGeom prst="rect">
            <a:avLst/>
          </a:prstGeom>
          <a:noFill/>
        </p:spPr>
        <p:txBody>
          <a:bodyPr wrap="square">
            <a:spAutoFit/>
          </a:bodyPr>
          <a:lstStyle/>
          <a:p>
            <a:r>
              <a:rPr lang="en-US" dirty="0"/>
              <a:t>NOGATU BUILDING, HOLY SPIRIT DRIVE, QUEZON CITY</a:t>
            </a:r>
          </a:p>
        </p:txBody>
      </p:sp>
      <p:pic>
        <p:nvPicPr>
          <p:cNvPr id="11" name="Picture 10" descr="A picture containing outdoor, sidewalk, curb&#10;&#10;Description automatically generated">
            <a:extLst>
              <a:ext uri="{FF2B5EF4-FFF2-40B4-BE49-F238E27FC236}">
                <a16:creationId xmlns:a16="http://schemas.microsoft.com/office/drawing/2014/main" id="{74A04CB8-96F8-F05D-6277-B377C5FD70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6650" y="2426918"/>
            <a:ext cx="2043772" cy="2080260"/>
          </a:xfrm>
          <a:prstGeom prst="rect">
            <a:avLst/>
          </a:prstGeom>
        </p:spPr>
      </p:pic>
      <p:pic>
        <p:nvPicPr>
          <p:cNvPr id="14" name="Picture 13" descr="A van parked in front of a building&#10;&#10;Description automatically generated with low confidence">
            <a:extLst>
              <a:ext uri="{FF2B5EF4-FFF2-40B4-BE49-F238E27FC236}">
                <a16:creationId xmlns:a16="http://schemas.microsoft.com/office/drawing/2014/main" id="{131308BE-D11D-F522-A578-D45DC3DEA1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0266" y="2439416"/>
            <a:ext cx="2313241" cy="2080260"/>
          </a:xfrm>
          <a:prstGeom prst="rect">
            <a:avLst/>
          </a:prstGeom>
        </p:spPr>
      </p:pic>
      <p:pic>
        <p:nvPicPr>
          <p:cNvPr id="17" name="Picture 16" descr="A tree next to a building&#10;&#10;Description automatically generated with medium confidence">
            <a:extLst>
              <a:ext uri="{FF2B5EF4-FFF2-40B4-BE49-F238E27FC236}">
                <a16:creationId xmlns:a16="http://schemas.microsoft.com/office/drawing/2014/main" id="{A638ECD8-AC18-71FE-C7F5-B0101A80CB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3761" y="4612000"/>
            <a:ext cx="2043772" cy="1917888"/>
          </a:xfrm>
          <a:prstGeom prst="rect">
            <a:avLst/>
          </a:prstGeom>
        </p:spPr>
      </p:pic>
      <p:pic>
        <p:nvPicPr>
          <p:cNvPr id="19" name="Picture 18" descr="A picture containing text, building, outdoor&#10;&#10;Description automatically generated">
            <a:extLst>
              <a:ext uri="{FF2B5EF4-FFF2-40B4-BE49-F238E27FC236}">
                <a16:creationId xmlns:a16="http://schemas.microsoft.com/office/drawing/2014/main" id="{CB4ABCB2-BD60-E0D9-D3C2-9136F783AA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94487" y="4612000"/>
            <a:ext cx="2313241" cy="1917888"/>
          </a:xfrm>
          <a:prstGeom prst="rect">
            <a:avLst/>
          </a:prstGeom>
        </p:spPr>
      </p:pic>
    </p:spTree>
    <p:extLst>
      <p:ext uri="{BB962C8B-B14F-4D97-AF65-F5344CB8AC3E}">
        <p14:creationId xmlns:p14="http://schemas.microsoft.com/office/powerpoint/2010/main" val="2817809053"/>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sky, building, outdoor, weapon&#10;&#10;Description automatically generated">
            <a:extLst>
              <a:ext uri="{FF2B5EF4-FFF2-40B4-BE49-F238E27FC236}">
                <a16:creationId xmlns:a16="http://schemas.microsoft.com/office/drawing/2014/main" id="{A615E91A-8DB1-BD66-0EFA-0298C6E1A5E4}"/>
              </a:ext>
            </a:extLst>
          </p:cNvPr>
          <p:cNvPicPr>
            <a:picLocks noChangeAspect="1"/>
          </p:cNvPicPr>
          <p:nvPr/>
        </p:nvPicPr>
        <p:blipFill rotWithShape="1">
          <a:blip r:embed="rId2">
            <a:extLst>
              <a:ext uri="{28A0092B-C50C-407E-A947-70E740481C1C}">
                <a14:useLocalDpi xmlns:a14="http://schemas.microsoft.com/office/drawing/2010/main" val="0"/>
              </a:ext>
            </a:extLst>
          </a:blip>
          <a:srcRect l="2550" r="6" b="6"/>
          <a:stretch/>
        </p:blipFill>
        <p:spPr>
          <a:xfrm>
            <a:off x="4" y="-6236"/>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1" name="Picture 10" descr="A bulldozer in a construction site&#10;&#10;Description automatically generated with low confidence">
            <a:extLst>
              <a:ext uri="{FF2B5EF4-FFF2-40B4-BE49-F238E27FC236}">
                <a16:creationId xmlns:a16="http://schemas.microsoft.com/office/drawing/2014/main" id="{76F65E54-4E05-13B3-E7C1-F1A59E9DA1BF}"/>
              </a:ext>
            </a:extLst>
          </p:cNvPr>
          <p:cNvPicPr>
            <a:picLocks noChangeAspect="1"/>
          </p:cNvPicPr>
          <p:nvPr/>
        </p:nvPicPr>
        <p:blipFill rotWithShape="1">
          <a:blip r:embed="rId3">
            <a:extLst>
              <a:ext uri="{28A0092B-C50C-407E-A947-70E740481C1C}">
                <a14:useLocalDpi xmlns:a14="http://schemas.microsoft.com/office/drawing/2010/main" val="0"/>
              </a:ext>
            </a:extLst>
          </a:blip>
          <a:srcRect r="5" b="9173"/>
          <a:stretch/>
        </p:blipFill>
        <p:spPr>
          <a:xfrm>
            <a:off x="4675539"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13" name="Picture 12" descr="A picture containing outdoor&#10;&#10;Description automatically generated">
            <a:extLst>
              <a:ext uri="{FF2B5EF4-FFF2-40B4-BE49-F238E27FC236}">
                <a16:creationId xmlns:a16="http://schemas.microsoft.com/office/drawing/2014/main" id="{3118DB1F-0341-0AA3-5512-84198D1B15C9}"/>
              </a:ext>
            </a:extLst>
          </p:cNvPr>
          <p:cNvPicPr>
            <a:picLocks noChangeAspect="1"/>
          </p:cNvPicPr>
          <p:nvPr/>
        </p:nvPicPr>
        <p:blipFill rotWithShape="1">
          <a:blip r:embed="rId4">
            <a:extLst>
              <a:ext uri="{28A0092B-C50C-407E-A947-70E740481C1C}">
                <a14:useLocalDpi xmlns:a14="http://schemas.microsoft.com/office/drawing/2010/main" val="0"/>
              </a:ext>
            </a:extLst>
          </a:blip>
          <a:srcRect r="-3" b="30649"/>
          <a:stretch/>
        </p:blipFill>
        <p:spPr>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2" name="Picture 1">
            <a:extLst>
              <a:ext uri="{FF2B5EF4-FFF2-40B4-BE49-F238E27FC236}">
                <a16:creationId xmlns:a16="http://schemas.microsoft.com/office/drawing/2014/main" id="{48BD409B-CA50-7319-11D8-10CF14794CE1}"/>
              </a:ext>
            </a:extLst>
          </p:cNvPr>
          <p:cNvPicPr>
            <a:picLocks noChangeAspect="1"/>
          </p:cNvPicPr>
          <p:nvPr/>
        </p:nvPicPr>
        <p:blipFill rotWithShape="1">
          <a:blip r:embed="rId5"/>
          <a:srcRect l="32459" r="17036" b="-2"/>
          <a:stretch/>
        </p:blipFill>
        <p:spPr>
          <a:xfrm>
            <a:off x="20" y="2658276"/>
            <a:ext cx="3770704" cy="4199724"/>
          </a:xfrm>
          <a:custGeom>
            <a:avLst/>
            <a:gdLst/>
            <a:ahLst/>
            <a:cxnLst/>
            <a:rect l="l" t="t" r="r" b="b"/>
            <a:pathLst>
              <a:path w="3770724" h="4199724">
                <a:moveTo>
                  <a:pt x="0" y="0"/>
                </a:moveTo>
                <a:lnTo>
                  <a:pt x="3770724" y="0"/>
                </a:lnTo>
                <a:lnTo>
                  <a:pt x="1824067" y="4199724"/>
                </a:lnTo>
                <a:lnTo>
                  <a:pt x="0" y="4199724"/>
                </a:lnTo>
                <a:close/>
              </a:path>
            </a:pathLst>
          </a:custGeom>
        </p:spPr>
      </p:pic>
      <p:pic>
        <p:nvPicPr>
          <p:cNvPr id="5" name="Picture 4" descr="A picture containing ground, outdoor, stone, dirt&#10;&#10;Description automatically generated">
            <a:extLst>
              <a:ext uri="{FF2B5EF4-FFF2-40B4-BE49-F238E27FC236}">
                <a16:creationId xmlns:a16="http://schemas.microsoft.com/office/drawing/2014/main" id="{68708F92-6A6E-70A4-C104-A42F77E8005A}"/>
              </a:ext>
            </a:extLst>
          </p:cNvPr>
          <p:cNvPicPr>
            <a:picLocks noChangeAspect="1"/>
          </p:cNvPicPr>
          <p:nvPr/>
        </p:nvPicPr>
        <p:blipFill rotWithShape="1">
          <a:blip r:embed="rId6">
            <a:extLst>
              <a:ext uri="{28A0092B-C50C-407E-A947-70E740481C1C}">
                <a14:useLocalDpi xmlns:a14="http://schemas.microsoft.com/office/drawing/2010/main" val="0"/>
              </a:ext>
            </a:extLst>
          </a:blip>
          <a:srcRect t="24601" r="-1" b="13770"/>
          <a:stretch/>
        </p:blipFill>
        <p:spPr>
          <a:xfrm>
            <a:off x="2013796" y="2661900"/>
            <a:ext cx="5108726" cy="4197911"/>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p:spPr>
      </p:pic>
      <p:sp>
        <p:nvSpPr>
          <p:cNvPr id="18"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7B74EB0-C3BF-A2A5-2F95-717C8FBA5CA7}"/>
              </a:ext>
            </a:extLst>
          </p:cNvPr>
          <p:cNvSpPr txBox="1"/>
          <p:nvPr/>
        </p:nvSpPr>
        <p:spPr>
          <a:xfrm>
            <a:off x="6619164" y="4189864"/>
            <a:ext cx="4997354" cy="2163872"/>
          </a:xfrm>
          <a:prstGeom prst="rect">
            <a:avLst/>
          </a:prstGeom>
        </p:spPr>
        <p:txBody>
          <a:bodyPr vert="horz" lIns="91440" tIns="45720" rIns="91440" bIns="45720" rtlCol="0" anchor="t">
            <a:normAutofit/>
          </a:bodyPr>
          <a:lstStyle/>
          <a:p>
            <a:pPr algn="r">
              <a:lnSpc>
                <a:spcPct val="90000"/>
              </a:lnSpc>
              <a:spcBef>
                <a:spcPct val="0"/>
              </a:spcBef>
              <a:spcAft>
                <a:spcPts val="600"/>
              </a:spcAft>
            </a:pPr>
            <a:r>
              <a:rPr lang="en-US" sz="3300" b="1" kern="1200">
                <a:solidFill>
                  <a:srgbClr val="FFFFFF"/>
                </a:solidFill>
                <a:latin typeface="+mj-lt"/>
                <a:ea typeface="+mj-ea"/>
                <a:cs typeface="+mj-cs"/>
              </a:rPr>
              <a:t>SILVERSTAR WAREHOUSE</a:t>
            </a:r>
          </a:p>
          <a:p>
            <a:pPr algn="r">
              <a:lnSpc>
                <a:spcPct val="90000"/>
              </a:lnSpc>
              <a:spcBef>
                <a:spcPct val="0"/>
              </a:spcBef>
              <a:spcAft>
                <a:spcPts val="600"/>
              </a:spcAft>
            </a:pPr>
            <a:r>
              <a:rPr lang="en-US" sz="3300" b="1" kern="1200">
                <a:solidFill>
                  <a:srgbClr val="FFFFFF"/>
                </a:solidFill>
                <a:latin typeface="+mj-lt"/>
                <a:ea typeface="+mj-ea"/>
                <a:cs typeface="+mj-cs"/>
              </a:rPr>
              <a:t>ON GOING CONSTRUCTION AT NIUGAN BULACAN </a:t>
            </a:r>
          </a:p>
        </p:txBody>
      </p:sp>
      <p:pic>
        <p:nvPicPr>
          <p:cNvPr id="9" name="Picture 8" descr="A picture containing outdoor, stack&#10;&#10;Description automatically generated">
            <a:extLst>
              <a:ext uri="{FF2B5EF4-FFF2-40B4-BE49-F238E27FC236}">
                <a16:creationId xmlns:a16="http://schemas.microsoft.com/office/drawing/2014/main" id="{089A0C31-4D4D-E841-E937-AAE6775421B9}"/>
              </a:ext>
            </a:extLst>
          </p:cNvPr>
          <p:cNvPicPr>
            <a:picLocks noChangeAspect="1"/>
          </p:cNvPicPr>
          <p:nvPr/>
        </p:nvPicPr>
        <p:blipFill rotWithShape="1">
          <a:blip r:embed="rId7">
            <a:extLst>
              <a:ext uri="{28A0092B-C50C-407E-A947-70E740481C1C}">
                <a14:useLocalDpi xmlns:a14="http://schemas.microsoft.com/office/drawing/2010/main" val="0"/>
              </a:ext>
            </a:extLst>
          </a:blip>
          <a:srcRect t="1674" r="2" b="2"/>
          <a:stretch/>
        </p:blipFill>
        <p:spPr>
          <a:xfrm>
            <a:off x="2261968" y="1"/>
            <a:ext cx="3393943" cy="250284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214795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791CF4-25F0-441F-8C5E-50BC027B3A74}"/>
              </a:ext>
            </a:extLst>
          </p:cNvPr>
          <p:cNvSpPr txBox="1"/>
          <p:nvPr/>
        </p:nvSpPr>
        <p:spPr>
          <a:xfrm>
            <a:off x="640085" y="4522156"/>
            <a:ext cx="6244191" cy="136321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600" b="1" kern="1200" dirty="0">
                <a:solidFill>
                  <a:schemeClr val="tx1"/>
                </a:solidFill>
                <a:latin typeface="+mj-lt"/>
                <a:ea typeface="+mj-ea"/>
                <a:cs typeface="+mj-cs"/>
              </a:rPr>
              <a:t>PIC-A-B00</a:t>
            </a:r>
          </a:p>
          <a:p>
            <a:pPr>
              <a:lnSpc>
                <a:spcPct val="90000"/>
              </a:lnSpc>
              <a:spcBef>
                <a:spcPct val="0"/>
              </a:spcBef>
              <a:spcAft>
                <a:spcPts val="600"/>
              </a:spcAft>
            </a:pPr>
            <a:r>
              <a:rPr lang="en-US" sz="2600" b="1" kern="1200" dirty="0">
                <a:solidFill>
                  <a:schemeClr val="tx1"/>
                </a:solidFill>
                <a:latin typeface="+mj-lt"/>
                <a:ea typeface="+mj-ea"/>
                <a:cs typeface="+mj-cs"/>
              </a:rPr>
              <a:t>ON GOING CONSTRUCTION AT SM NORTH, THE BLOCK 3</a:t>
            </a:r>
            <a:r>
              <a:rPr lang="en-US" sz="2600" b="1" kern="1200" baseline="30000" dirty="0">
                <a:solidFill>
                  <a:schemeClr val="tx1"/>
                </a:solidFill>
                <a:latin typeface="+mj-lt"/>
                <a:ea typeface="+mj-ea"/>
                <a:cs typeface="+mj-cs"/>
              </a:rPr>
              <a:t>RD</a:t>
            </a:r>
            <a:r>
              <a:rPr lang="en-US" sz="2600" b="1" kern="1200" dirty="0">
                <a:solidFill>
                  <a:schemeClr val="tx1"/>
                </a:solidFill>
                <a:latin typeface="+mj-lt"/>
                <a:ea typeface="+mj-ea"/>
                <a:cs typeface="+mj-cs"/>
              </a:rPr>
              <a:t> FLOOR</a:t>
            </a:r>
          </a:p>
        </p:txBody>
      </p:sp>
      <p:sp>
        <p:nvSpPr>
          <p:cNvPr id="79" name="Freeform: Shape 78">
            <a:extLst>
              <a:ext uri="{FF2B5EF4-FFF2-40B4-BE49-F238E27FC236}">
                <a16:creationId xmlns:a16="http://schemas.microsoft.com/office/drawing/2014/main" id="{0C498D70-E3F3-491D-AD66-F47DEC818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292608"/>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descr="A picture containing indoor, floor&#10;&#10;Description automatically generated">
            <a:extLst>
              <a:ext uri="{FF2B5EF4-FFF2-40B4-BE49-F238E27FC236}">
                <a16:creationId xmlns:a16="http://schemas.microsoft.com/office/drawing/2014/main" id="{C9845806-AF96-5AC1-00D3-82DACACDFA5E}"/>
              </a:ext>
            </a:extLst>
          </p:cNvPr>
          <p:cNvPicPr>
            <a:picLocks noChangeAspect="1"/>
          </p:cNvPicPr>
          <p:nvPr/>
        </p:nvPicPr>
        <p:blipFill rotWithShape="1">
          <a:blip r:embed="rId2">
            <a:extLst>
              <a:ext uri="{28A0092B-C50C-407E-A947-70E740481C1C}">
                <a14:useLocalDpi xmlns:a14="http://schemas.microsoft.com/office/drawing/2010/main" val="0"/>
              </a:ext>
            </a:extLst>
          </a:blip>
          <a:srcRect l="25301" r="-4" b="-4"/>
          <a:stretch/>
        </p:blipFill>
        <p:spPr>
          <a:xfrm>
            <a:off x="-6" y="457200"/>
            <a:ext cx="1598364" cy="2852928"/>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p:spPr>
      </p:pic>
      <p:sp>
        <p:nvSpPr>
          <p:cNvPr id="90" name="Oval 80">
            <a:extLst>
              <a:ext uri="{FF2B5EF4-FFF2-40B4-BE49-F238E27FC236}">
                <a16:creationId xmlns:a16="http://schemas.microsoft.com/office/drawing/2014/main" id="{593AFE2C-42B2-4C01-B3C4-EFFC4FA67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8307" y="2926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A picture containing indoor, floor&#10;&#10;Description automatically generated">
            <a:extLst>
              <a:ext uri="{FF2B5EF4-FFF2-40B4-BE49-F238E27FC236}">
                <a16:creationId xmlns:a16="http://schemas.microsoft.com/office/drawing/2014/main" id="{9DA5B0F9-437D-88F0-A80E-A9A06749B597}"/>
              </a:ext>
            </a:extLst>
          </p:cNvPr>
          <p:cNvPicPr>
            <a:picLocks noChangeAspect="1"/>
          </p:cNvPicPr>
          <p:nvPr/>
        </p:nvPicPr>
        <p:blipFill rotWithShape="1">
          <a:blip r:embed="rId3">
            <a:extLst>
              <a:ext uri="{28A0092B-C50C-407E-A947-70E740481C1C}">
                <a14:useLocalDpi xmlns:a14="http://schemas.microsoft.com/office/drawing/2010/main" val="0"/>
              </a:ext>
            </a:extLst>
          </a:blip>
          <a:srcRect t="12698" r="3" b="12304"/>
          <a:stretch/>
        </p:blipFill>
        <p:spPr>
          <a:xfrm>
            <a:off x="2142899"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91" name="Oval 82">
            <a:extLst>
              <a:ext uri="{FF2B5EF4-FFF2-40B4-BE49-F238E27FC236}">
                <a16:creationId xmlns:a16="http://schemas.microsoft.com/office/drawing/2014/main" id="{59C1EA7D-CC54-4A0A-B26F-2D24CAF266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5776" y="2926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picture containing indoor, wall, floor, ceiling&#10;&#10;Description automatically generated">
            <a:extLst>
              <a:ext uri="{FF2B5EF4-FFF2-40B4-BE49-F238E27FC236}">
                <a16:creationId xmlns:a16="http://schemas.microsoft.com/office/drawing/2014/main" id="{C6F87784-4545-FBD2-3C2F-F5507EFFCBE9}"/>
              </a:ext>
            </a:extLst>
          </p:cNvPr>
          <p:cNvPicPr>
            <a:picLocks noChangeAspect="1"/>
          </p:cNvPicPr>
          <p:nvPr/>
        </p:nvPicPr>
        <p:blipFill rotWithShape="1">
          <a:blip r:embed="rId4">
            <a:extLst>
              <a:ext uri="{28A0092B-C50C-407E-A947-70E740481C1C}">
                <a14:useLocalDpi xmlns:a14="http://schemas.microsoft.com/office/drawing/2010/main" val="0"/>
              </a:ext>
            </a:extLst>
          </a:blip>
          <a:srcRect t="5035" r="3" b="19967"/>
          <a:stretch/>
        </p:blipFill>
        <p:spPr>
          <a:xfrm>
            <a:off x="5540368"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92" name="Oval 84">
            <a:extLst>
              <a:ext uri="{FF2B5EF4-FFF2-40B4-BE49-F238E27FC236}">
                <a16:creationId xmlns:a16="http://schemas.microsoft.com/office/drawing/2014/main" id="{8791BC3C-724D-4C71-96CA-E85CE9C86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3245" y="302170"/>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A picture containing indoor, ceiling&#10;&#10;Description automatically generated">
            <a:extLst>
              <a:ext uri="{FF2B5EF4-FFF2-40B4-BE49-F238E27FC236}">
                <a16:creationId xmlns:a16="http://schemas.microsoft.com/office/drawing/2014/main" id="{B612D863-E2D9-69B1-883D-D182BD56C793}"/>
              </a:ext>
            </a:extLst>
          </p:cNvPr>
          <p:cNvPicPr>
            <a:picLocks noChangeAspect="1"/>
          </p:cNvPicPr>
          <p:nvPr/>
        </p:nvPicPr>
        <p:blipFill rotWithShape="1">
          <a:blip r:embed="rId5">
            <a:extLst>
              <a:ext uri="{28A0092B-C50C-407E-A947-70E740481C1C}">
                <a14:useLocalDpi xmlns:a14="http://schemas.microsoft.com/office/drawing/2010/main" val="0"/>
              </a:ext>
            </a:extLst>
          </a:blip>
          <a:srcRect l="14956" r="10046" b="3"/>
          <a:stretch/>
        </p:blipFill>
        <p:spPr>
          <a:xfrm>
            <a:off x="8937837" y="466762"/>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93" name="Oval 86">
            <a:extLst>
              <a:ext uri="{FF2B5EF4-FFF2-40B4-BE49-F238E27FC236}">
                <a16:creationId xmlns:a16="http://schemas.microsoft.com/office/drawing/2014/main" id="{6F813F29-DA0C-4A27-95C9-47F5D0690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9027" y="338505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indoor, building&#10;&#10;Description automatically generated">
            <a:extLst>
              <a:ext uri="{FF2B5EF4-FFF2-40B4-BE49-F238E27FC236}">
                <a16:creationId xmlns:a16="http://schemas.microsoft.com/office/drawing/2014/main" id="{82A79195-7277-C229-71D1-26B0DAACFFFC}"/>
              </a:ext>
            </a:extLst>
          </p:cNvPr>
          <p:cNvPicPr>
            <a:picLocks noChangeAspect="1"/>
          </p:cNvPicPr>
          <p:nvPr/>
        </p:nvPicPr>
        <p:blipFill rotWithShape="1">
          <a:blip r:embed="rId6">
            <a:extLst>
              <a:ext uri="{28A0092B-C50C-407E-A947-70E740481C1C}">
                <a14:useLocalDpi xmlns:a14="http://schemas.microsoft.com/office/drawing/2010/main" val="0"/>
              </a:ext>
            </a:extLst>
          </a:blip>
          <a:srcRect l="7411" r="17591" b="3"/>
          <a:stretch/>
        </p:blipFill>
        <p:spPr>
          <a:xfrm>
            <a:off x="7223619" y="354965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89" name="Freeform: Shape 88">
            <a:extLst>
              <a:ext uri="{FF2B5EF4-FFF2-40B4-BE49-F238E27FC236}">
                <a16:creationId xmlns:a16="http://schemas.microsoft.com/office/drawing/2014/main" id="{39F66804-1CC4-4C70-B440-D0033952B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429044" y="3319690"/>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23CA42F-18C1-E251-C839-C5CFDEE6498B}"/>
              </a:ext>
            </a:extLst>
          </p:cNvPr>
          <p:cNvPicPr>
            <a:picLocks noChangeAspect="1"/>
          </p:cNvPicPr>
          <p:nvPr/>
        </p:nvPicPr>
        <p:blipFill rotWithShape="1">
          <a:blip r:embed="rId7"/>
          <a:srcRect l="41952" r="26534" b="3"/>
          <a:stretch/>
        </p:blipFill>
        <p:spPr>
          <a:xfrm>
            <a:off x="10593636" y="3484282"/>
            <a:ext cx="1598364" cy="2852928"/>
          </a:xfrm>
          <a:custGeom>
            <a:avLst/>
            <a:gdLst/>
            <a:ahLst/>
            <a:cxnLst/>
            <a:rect l="l" t="t" r="r" b="b"/>
            <a:pathLst>
              <a:path w="1598364" h="2852928">
                <a:moveTo>
                  <a:pt x="1426464" y="0"/>
                </a:moveTo>
                <a:cubicBezTo>
                  <a:pt x="1475702" y="0"/>
                  <a:pt x="1524358" y="2495"/>
                  <a:pt x="1572312" y="7365"/>
                </a:cubicBezTo>
                <a:lnTo>
                  <a:pt x="1598364" y="11341"/>
                </a:lnTo>
                <a:lnTo>
                  <a:pt x="1598364" y="2841587"/>
                </a:lnTo>
                <a:lnTo>
                  <a:pt x="1572312" y="2845563"/>
                </a:lnTo>
                <a:cubicBezTo>
                  <a:pt x="1524358" y="2850433"/>
                  <a:pt x="1475702" y="2852928"/>
                  <a:pt x="1426464" y="2852928"/>
                </a:cubicBezTo>
                <a:cubicBezTo>
                  <a:pt x="638650" y="2852928"/>
                  <a:pt x="0" y="2214278"/>
                  <a:pt x="0" y="1426464"/>
                </a:cubicBezTo>
                <a:cubicBezTo>
                  <a:pt x="0" y="638650"/>
                  <a:pt x="638650" y="0"/>
                  <a:pt x="1426464" y="0"/>
                </a:cubicBezTo>
                <a:close/>
              </a:path>
            </a:pathLst>
          </a:custGeom>
        </p:spPr>
      </p:pic>
    </p:spTree>
    <p:extLst>
      <p:ext uri="{BB962C8B-B14F-4D97-AF65-F5344CB8AC3E}">
        <p14:creationId xmlns:p14="http://schemas.microsoft.com/office/powerpoint/2010/main" val="437271613"/>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9A8B9-8DB3-A489-B0FB-93F45AB1168F}"/>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5F097968-511A-B17E-EE58-472D60314494}"/>
              </a:ext>
            </a:extLst>
          </p:cNvPr>
          <p:cNvSpPr txBox="1"/>
          <p:nvPr/>
        </p:nvSpPr>
        <p:spPr>
          <a:xfrm>
            <a:off x="229310" y="2763284"/>
            <a:ext cx="3070458" cy="1569660"/>
          </a:xfrm>
          <a:prstGeom prst="rect">
            <a:avLst/>
          </a:prstGeom>
          <a:noFill/>
        </p:spPr>
        <p:txBody>
          <a:bodyPr wrap="square" rtlCol="0">
            <a:spAutoFit/>
          </a:bodyPr>
          <a:lstStyle/>
          <a:p>
            <a:r>
              <a:rPr lang="en-US" sz="2400" b="1" dirty="0">
                <a:solidFill>
                  <a:schemeClr val="bg2"/>
                </a:solidFill>
              </a:rPr>
              <a:t>FIRE PROTECTION INSTALLATION </a:t>
            </a:r>
          </a:p>
          <a:p>
            <a:r>
              <a:rPr lang="en-US" sz="2400" b="1" dirty="0">
                <a:solidFill>
                  <a:schemeClr val="bg2"/>
                </a:solidFill>
              </a:rPr>
              <a:t>SM NORTH THE BLOCK PIC-A- BOO STUDIO</a:t>
            </a:r>
            <a:endParaRPr lang="en-PH" sz="2400" b="1" dirty="0">
              <a:solidFill>
                <a:schemeClr val="bg2"/>
              </a:solidFill>
            </a:endParaRPr>
          </a:p>
        </p:txBody>
      </p:sp>
      <p:pic>
        <p:nvPicPr>
          <p:cNvPr id="9" name="Picture 8">
            <a:extLst>
              <a:ext uri="{FF2B5EF4-FFF2-40B4-BE49-F238E27FC236}">
                <a16:creationId xmlns:a16="http://schemas.microsoft.com/office/drawing/2014/main" id="{F6E1BE5C-D173-5EAA-C0FA-36A77004D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076" y="182880"/>
            <a:ext cx="4618614" cy="6559059"/>
          </a:xfrm>
          <a:prstGeom prst="rect">
            <a:avLst/>
          </a:prstGeom>
        </p:spPr>
      </p:pic>
      <p:pic>
        <p:nvPicPr>
          <p:cNvPr id="11" name="Picture 10">
            <a:extLst>
              <a:ext uri="{FF2B5EF4-FFF2-40B4-BE49-F238E27FC236}">
                <a16:creationId xmlns:a16="http://schemas.microsoft.com/office/drawing/2014/main" id="{B0936504-FFE7-24EA-26FC-A0983F45D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3035" y="182880"/>
            <a:ext cx="3169662" cy="2644170"/>
          </a:xfrm>
          <a:prstGeom prst="rect">
            <a:avLst/>
          </a:prstGeom>
        </p:spPr>
      </p:pic>
      <p:pic>
        <p:nvPicPr>
          <p:cNvPr id="13" name="Picture 12">
            <a:extLst>
              <a:ext uri="{FF2B5EF4-FFF2-40B4-BE49-F238E27FC236}">
                <a16:creationId xmlns:a16="http://schemas.microsoft.com/office/drawing/2014/main" id="{97D575C0-1354-94CE-2017-612A7AE69B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239" y="182880"/>
            <a:ext cx="3525560" cy="2644170"/>
          </a:xfrm>
          <a:prstGeom prst="rect">
            <a:avLst/>
          </a:prstGeom>
        </p:spPr>
      </p:pic>
      <p:pic>
        <p:nvPicPr>
          <p:cNvPr id="15" name="Picture 14">
            <a:extLst>
              <a:ext uri="{FF2B5EF4-FFF2-40B4-BE49-F238E27FC236}">
                <a16:creationId xmlns:a16="http://schemas.microsoft.com/office/drawing/2014/main" id="{ED275F56-E66F-D8B8-53E4-654A5198CD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2238" y="3009930"/>
            <a:ext cx="3070458" cy="3732009"/>
          </a:xfrm>
          <a:prstGeom prst="rect">
            <a:avLst/>
          </a:prstGeom>
        </p:spPr>
      </p:pic>
      <p:pic>
        <p:nvPicPr>
          <p:cNvPr id="17" name="Picture 16">
            <a:extLst>
              <a:ext uri="{FF2B5EF4-FFF2-40B4-BE49-F238E27FC236}">
                <a16:creationId xmlns:a16="http://schemas.microsoft.com/office/drawing/2014/main" id="{D4771020-BF6F-345B-BA4E-031CF633BF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309" y="4332944"/>
            <a:ext cx="3688173" cy="2408995"/>
          </a:xfrm>
          <a:prstGeom prst="rect">
            <a:avLst/>
          </a:prstGeom>
        </p:spPr>
      </p:pic>
    </p:spTree>
    <p:extLst>
      <p:ext uri="{BB962C8B-B14F-4D97-AF65-F5344CB8AC3E}">
        <p14:creationId xmlns:p14="http://schemas.microsoft.com/office/powerpoint/2010/main" val="1547122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44">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B058CC5-EDD8-68B5-CF8A-1E0D3E961987}"/>
              </a:ext>
            </a:extLst>
          </p:cNvPr>
          <p:cNvSpPr txBox="1"/>
          <p:nvPr/>
        </p:nvSpPr>
        <p:spPr>
          <a:xfrm>
            <a:off x="4603468" y="4741948"/>
            <a:ext cx="6829520" cy="8620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700" kern="1200">
                <a:solidFill>
                  <a:srgbClr val="FFFFFF"/>
                </a:solidFill>
                <a:latin typeface="+mj-lt"/>
                <a:ea typeface="+mj-ea"/>
                <a:cs typeface="+mj-cs"/>
              </a:rPr>
              <a:t>AGAS RESIDENCE, KINGSPOINT Q.C</a:t>
            </a:r>
          </a:p>
        </p:txBody>
      </p:sp>
      <p:pic>
        <p:nvPicPr>
          <p:cNvPr id="2" name="Picture 1">
            <a:extLst>
              <a:ext uri="{FF2B5EF4-FFF2-40B4-BE49-F238E27FC236}">
                <a16:creationId xmlns:a16="http://schemas.microsoft.com/office/drawing/2014/main" id="{B7B22400-50BC-F685-CC69-AFDF33B3AD8A}"/>
              </a:ext>
            </a:extLst>
          </p:cNvPr>
          <p:cNvPicPr>
            <a:picLocks noChangeAspect="1"/>
          </p:cNvPicPr>
          <p:nvPr/>
        </p:nvPicPr>
        <p:blipFill rotWithShape="1">
          <a:blip r:embed="rId2"/>
          <a:srcRect l="24049" r="24051" b="2"/>
          <a:stretch/>
        </p:blipFill>
        <p:spPr>
          <a:xfrm>
            <a:off x="4202549" y="321732"/>
            <a:ext cx="3793472" cy="4111323"/>
          </a:xfrm>
          <a:prstGeom prst="rect">
            <a:avLst/>
          </a:prstGeom>
        </p:spPr>
      </p:pic>
      <p:pic>
        <p:nvPicPr>
          <p:cNvPr id="34" name="Picture 33" descr="A picture containing indoor, house, furniture, island&#10;&#10;Description automatically generated">
            <a:extLst>
              <a:ext uri="{FF2B5EF4-FFF2-40B4-BE49-F238E27FC236}">
                <a16:creationId xmlns:a16="http://schemas.microsoft.com/office/drawing/2014/main" id="{962AB097-99D2-E2E7-8976-0859DA9925CA}"/>
              </a:ext>
            </a:extLst>
          </p:cNvPr>
          <p:cNvPicPr>
            <a:picLocks noChangeAspect="1"/>
          </p:cNvPicPr>
          <p:nvPr/>
        </p:nvPicPr>
        <p:blipFill rotWithShape="1">
          <a:blip r:embed="rId3">
            <a:extLst>
              <a:ext uri="{28A0092B-C50C-407E-A947-70E740481C1C}">
                <a14:useLocalDpi xmlns:a14="http://schemas.microsoft.com/office/drawing/2010/main" val="0"/>
              </a:ext>
            </a:extLst>
          </a:blip>
          <a:srcRect t="27341" b="19722"/>
          <a:stretch/>
        </p:blipFill>
        <p:spPr>
          <a:xfrm>
            <a:off x="4471989" y="176812"/>
            <a:ext cx="3610964" cy="3952276"/>
          </a:xfrm>
          <a:prstGeom prst="rect">
            <a:avLst/>
          </a:prstGeom>
        </p:spPr>
      </p:pic>
      <p:pic>
        <p:nvPicPr>
          <p:cNvPr id="40" name="Picture 39" descr="A picture containing indoor, floor, wooden, wood&#10;&#10;Description automatically generated">
            <a:extLst>
              <a:ext uri="{FF2B5EF4-FFF2-40B4-BE49-F238E27FC236}">
                <a16:creationId xmlns:a16="http://schemas.microsoft.com/office/drawing/2014/main" id="{265ABEF1-09CD-BA90-73DB-BA40C1ECF465}"/>
              </a:ext>
            </a:extLst>
          </p:cNvPr>
          <p:cNvPicPr>
            <a:picLocks noChangeAspect="1"/>
          </p:cNvPicPr>
          <p:nvPr/>
        </p:nvPicPr>
        <p:blipFill rotWithShape="1">
          <a:blip r:embed="rId4">
            <a:extLst>
              <a:ext uri="{28A0092B-C50C-407E-A947-70E740481C1C}">
                <a14:useLocalDpi xmlns:a14="http://schemas.microsoft.com/office/drawing/2010/main" val="0"/>
              </a:ext>
            </a:extLst>
          </a:blip>
          <a:srcRect t="25624" r="1" b="21308"/>
          <a:stretch/>
        </p:blipFill>
        <p:spPr>
          <a:xfrm>
            <a:off x="404567" y="176813"/>
            <a:ext cx="3794760" cy="3495076"/>
          </a:xfrm>
          <a:prstGeom prst="rect">
            <a:avLst/>
          </a:prstGeom>
        </p:spPr>
      </p:pic>
      <p:pic>
        <p:nvPicPr>
          <p:cNvPr id="21" name="Picture 20" descr="A picture containing text, indoor, living, different&#10;&#10;Description automatically generated">
            <a:extLst>
              <a:ext uri="{FF2B5EF4-FFF2-40B4-BE49-F238E27FC236}">
                <a16:creationId xmlns:a16="http://schemas.microsoft.com/office/drawing/2014/main" id="{20131318-B6C2-8C4D-1EE3-202211E779E6}"/>
              </a:ext>
            </a:extLst>
          </p:cNvPr>
          <p:cNvPicPr>
            <a:picLocks noChangeAspect="1"/>
          </p:cNvPicPr>
          <p:nvPr/>
        </p:nvPicPr>
        <p:blipFill rotWithShape="1">
          <a:blip r:embed="rId5">
            <a:extLst>
              <a:ext uri="{28A0092B-C50C-407E-A947-70E740481C1C}">
                <a14:useLocalDpi xmlns:a14="http://schemas.microsoft.com/office/drawing/2010/main" val="0"/>
              </a:ext>
            </a:extLst>
          </a:blip>
          <a:srcRect t="26649" b="20666"/>
          <a:stretch/>
        </p:blipFill>
        <p:spPr>
          <a:xfrm>
            <a:off x="8265461" y="97690"/>
            <a:ext cx="3797983" cy="4255841"/>
          </a:xfrm>
          <a:prstGeom prst="rect">
            <a:avLst/>
          </a:prstGeom>
        </p:spPr>
      </p:pic>
      <p:pic>
        <p:nvPicPr>
          <p:cNvPr id="38" name="Picture 37" descr="A picture containing text, green&#10;&#10;Description automatically generated">
            <a:extLst>
              <a:ext uri="{FF2B5EF4-FFF2-40B4-BE49-F238E27FC236}">
                <a16:creationId xmlns:a16="http://schemas.microsoft.com/office/drawing/2014/main" id="{B5F09EAE-F409-7FBE-FC7A-CBFAA0083A02}"/>
              </a:ext>
            </a:extLst>
          </p:cNvPr>
          <p:cNvPicPr>
            <a:picLocks noChangeAspect="1"/>
          </p:cNvPicPr>
          <p:nvPr/>
        </p:nvPicPr>
        <p:blipFill rotWithShape="1">
          <a:blip r:embed="rId6">
            <a:extLst>
              <a:ext uri="{28A0092B-C50C-407E-A947-70E740481C1C}">
                <a14:useLocalDpi xmlns:a14="http://schemas.microsoft.com/office/drawing/2010/main" val="0"/>
              </a:ext>
            </a:extLst>
          </a:blip>
          <a:srcRect t="26520" r="1" b="20498"/>
          <a:stretch/>
        </p:blipFill>
        <p:spPr>
          <a:xfrm>
            <a:off x="128555" y="3731085"/>
            <a:ext cx="4256501" cy="2864378"/>
          </a:xfrm>
          <a:prstGeom prst="rect">
            <a:avLst/>
          </a:prstGeom>
        </p:spPr>
      </p:pic>
      <p:cxnSp>
        <p:nvCxnSpPr>
          <p:cNvPr id="56" name="Straight Connector 46">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799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A room with a table chairs and a painting on the wall&#10;&#10;Description automatically generated with low confidence">
            <a:extLst>
              <a:ext uri="{FF2B5EF4-FFF2-40B4-BE49-F238E27FC236}">
                <a16:creationId xmlns:a16="http://schemas.microsoft.com/office/drawing/2014/main" id="{C673C3C2-163D-E91A-2D26-615699A1589A}"/>
              </a:ext>
            </a:extLst>
          </p:cNvPr>
          <p:cNvPicPr>
            <a:picLocks noChangeAspect="1"/>
          </p:cNvPicPr>
          <p:nvPr/>
        </p:nvPicPr>
        <p:blipFill rotWithShape="1">
          <a:blip r:embed="rId2">
            <a:extLst>
              <a:ext uri="{28A0092B-C50C-407E-A947-70E740481C1C}">
                <a14:useLocalDpi xmlns:a14="http://schemas.microsoft.com/office/drawing/2010/main" val="0"/>
              </a:ext>
            </a:extLst>
          </a:blip>
          <a:srcRect t="33385" r="-1" b="34945"/>
          <a:stretch/>
        </p:blipFill>
        <p:spPr>
          <a:xfrm>
            <a:off x="242889" y="157164"/>
            <a:ext cx="4645078" cy="2165570"/>
          </a:xfrm>
          <a:prstGeom prst="rect">
            <a:avLst/>
          </a:prstGeom>
        </p:spPr>
      </p:pic>
      <p:pic>
        <p:nvPicPr>
          <p:cNvPr id="31" name="Picture 30" descr="A picture containing floor, ceiling, indoor, wall&#10;&#10;Description automatically generated">
            <a:extLst>
              <a:ext uri="{FF2B5EF4-FFF2-40B4-BE49-F238E27FC236}">
                <a16:creationId xmlns:a16="http://schemas.microsoft.com/office/drawing/2014/main" id="{EDFD56E3-931B-5162-38DF-AC5D82B8E933}"/>
              </a:ext>
            </a:extLst>
          </p:cNvPr>
          <p:cNvPicPr>
            <a:picLocks noChangeAspect="1"/>
          </p:cNvPicPr>
          <p:nvPr/>
        </p:nvPicPr>
        <p:blipFill rotWithShape="1">
          <a:blip r:embed="rId3">
            <a:extLst>
              <a:ext uri="{28A0092B-C50C-407E-A947-70E740481C1C}">
                <a14:useLocalDpi xmlns:a14="http://schemas.microsoft.com/office/drawing/2010/main" val="0"/>
              </a:ext>
            </a:extLst>
          </a:blip>
          <a:srcRect l="15287" r="2" b="2"/>
          <a:stretch/>
        </p:blipFill>
        <p:spPr>
          <a:xfrm>
            <a:off x="235680" y="2482591"/>
            <a:ext cx="4645077" cy="4132522"/>
          </a:xfrm>
          <a:prstGeom prst="rect">
            <a:avLst/>
          </a:prstGeom>
        </p:spPr>
      </p:pic>
      <p:pic>
        <p:nvPicPr>
          <p:cNvPr id="2" name="Picture 1">
            <a:extLst>
              <a:ext uri="{FF2B5EF4-FFF2-40B4-BE49-F238E27FC236}">
                <a16:creationId xmlns:a16="http://schemas.microsoft.com/office/drawing/2014/main" id="{6270626F-41B7-8438-A982-740FB976EED4}"/>
              </a:ext>
            </a:extLst>
          </p:cNvPr>
          <p:cNvPicPr>
            <a:picLocks noChangeAspect="1"/>
          </p:cNvPicPr>
          <p:nvPr/>
        </p:nvPicPr>
        <p:blipFill rotWithShape="1">
          <a:blip r:embed="rId4"/>
          <a:srcRect l="42433" r="27010" b="-2"/>
          <a:stretch/>
        </p:blipFill>
        <p:spPr>
          <a:xfrm>
            <a:off x="5035613" y="4441695"/>
            <a:ext cx="1479487" cy="2173418"/>
          </a:xfrm>
          <a:prstGeom prst="rect">
            <a:avLst/>
          </a:prstGeom>
        </p:spPr>
      </p:pic>
      <p:sp>
        <p:nvSpPr>
          <p:cNvPr id="61" name="Rectangle 60">
            <a:extLst>
              <a:ext uri="{FF2B5EF4-FFF2-40B4-BE49-F238E27FC236}">
                <a16:creationId xmlns:a16="http://schemas.microsoft.com/office/drawing/2014/main" id="{3634A21A-3D5D-4DFA-99F4-16A031986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21624" y="453918"/>
            <a:ext cx="4413176" cy="3918209"/>
          </a:xfrm>
          <a:prstGeom prst="rect">
            <a:avLst/>
          </a:prstGeom>
          <a:solidFill>
            <a:srgbClr val="5D5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7C0D1D5-AF4A-E972-7033-792EBEBD66E5}"/>
              </a:ext>
            </a:extLst>
          </p:cNvPr>
          <p:cNvSpPr txBox="1"/>
          <p:nvPr/>
        </p:nvSpPr>
        <p:spPr>
          <a:xfrm>
            <a:off x="8146630" y="1478769"/>
            <a:ext cx="4119348" cy="285748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kern="1200" dirty="0">
                <a:solidFill>
                  <a:srgbClr val="FFFFFF"/>
                </a:solidFill>
                <a:latin typeface="+mj-lt"/>
                <a:ea typeface="+mj-ea"/>
                <a:cs typeface="+mj-cs"/>
              </a:rPr>
              <a:t>HERNANDEZ RESIDENCE, LANCASTER, CAVITE</a:t>
            </a:r>
          </a:p>
        </p:txBody>
      </p:sp>
      <p:pic>
        <p:nvPicPr>
          <p:cNvPr id="21" name="Picture 20" descr="A picture containing indoor, floor, ceiling, wall&#10;&#10;Description automatically generated">
            <a:extLst>
              <a:ext uri="{FF2B5EF4-FFF2-40B4-BE49-F238E27FC236}">
                <a16:creationId xmlns:a16="http://schemas.microsoft.com/office/drawing/2014/main" id="{227BA4DE-9C17-2B18-42F6-16364CF99286}"/>
              </a:ext>
            </a:extLst>
          </p:cNvPr>
          <p:cNvPicPr>
            <a:picLocks noChangeAspect="1"/>
          </p:cNvPicPr>
          <p:nvPr/>
        </p:nvPicPr>
        <p:blipFill rotWithShape="1">
          <a:blip r:embed="rId5">
            <a:extLst>
              <a:ext uri="{28A0092B-C50C-407E-A947-70E740481C1C}">
                <a14:useLocalDpi xmlns:a14="http://schemas.microsoft.com/office/drawing/2010/main" val="0"/>
              </a:ext>
            </a:extLst>
          </a:blip>
          <a:srcRect l="14246" r="-7" b="-7"/>
          <a:stretch/>
        </p:blipFill>
        <p:spPr>
          <a:xfrm>
            <a:off x="5035056" y="157164"/>
            <a:ext cx="3111574" cy="4214963"/>
          </a:xfrm>
          <a:prstGeom prst="rect">
            <a:avLst/>
          </a:prstGeom>
        </p:spPr>
      </p:pic>
      <p:pic>
        <p:nvPicPr>
          <p:cNvPr id="25" name="Picture 24" descr="A picture containing indoor, wall, floor, ceiling&#10;&#10;Description automatically generated">
            <a:extLst>
              <a:ext uri="{FF2B5EF4-FFF2-40B4-BE49-F238E27FC236}">
                <a16:creationId xmlns:a16="http://schemas.microsoft.com/office/drawing/2014/main" id="{926BCDE5-4EB2-6F70-CB76-503E2B89EECF}"/>
              </a:ext>
            </a:extLst>
          </p:cNvPr>
          <p:cNvPicPr>
            <a:picLocks noChangeAspect="1"/>
          </p:cNvPicPr>
          <p:nvPr/>
        </p:nvPicPr>
        <p:blipFill rotWithShape="1">
          <a:blip r:embed="rId6">
            <a:extLst>
              <a:ext uri="{28A0092B-C50C-407E-A947-70E740481C1C}">
                <a14:useLocalDpi xmlns:a14="http://schemas.microsoft.com/office/drawing/2010/main" val="0"/>
              </a:ext>
            </a:extLst>
          </a:blip>
          <a:srcRect l="14110" r="-7" b="-7"/>
          <a:stretch/>
        </p:blipFill>
        <p:spPr>
          <a:xfrm>
            <a:off x="6669957" y="4535267"/>
            <a:ext cx="2616918" cy="2079846"/>
          </a:xfrm>
          <a:prstGeom prst="rect">
            <a:avLst/>
          </a:prstGeom>
        </p:spPr>
      </p:pic>
      <p:pic>
        <p:nvPicPr>
          <p:cNvPr id="17" name="Picture 16" descr="A picture containing wall, indoor, floor, ceiling&#10;&#10;Description automatically generated">
            <a:extLst>
              <a:ext uri="{FF2B5EF4-FFF2-40B4-BE49-F238E27FC236}">
                <a16:creationId xmlns:a16="http://schemas.microsoft.com/office/drawing/2014/main" id="{AB2DB8F1-5CAA-5886-047B-FAF5E78D148E}"/>
              </a:ext>
            </a:extLst>
          </p:cNvPr>
          <p:cNvPicPr>
            <a:picLocks noChangeAspect="1"/>
          </p:cNvPicPr>
          <p:nvPr/>
        </p:nvPicPr>
        <p:blipFill rotWithShape="1">
          <a:blip r:embed="rId7">
            <a:extLst>
              <a:ext uri="{28A0092B-C50C-407E-A947-70E740481C1C}">
                <a14:useLocalDpi xmlns:a14="http://schemas.microsoft.com/office/drawing/2010/main" val="0"/>
              </a:ext>
            </a:extLst>
          </a:blip>
          <a:srcRect r="14537" b="-7"/>
          <a:stretch/>
        </p:blipFill>
        <p:spPr>
          <a:xfrm>
            <a:off x="9441732" y="4535267"/>
            <a:ext cx="2616918" cy="2079846"/>
          </a:xfrm>
          <a:prstGeom prst="rect">
            <a:avLst/>
          </a:prstGeom>
        </p:spPr>
      </p:pic>
      <p:pic>
        <p:nvPicPr>
          <p:cNvPr id="5" name="Picture 4" descr="A room with a table chairs and a painting on the wall&#10;&#10;Description automatically generated with low confidence">
            <a:extLst>
              <a:ext uri="{FF2B5EF4-FFF2-40B4-BE49-F238E27FC236}">
                <a16:creationId xmlns:a16="http://schemas.microsoft.com/office/drawing/2014/main" id="{9DEF3981-9AD4-60CB-47F9-B3B9AF8CC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9594" y="157164"/>
            <a:ext cx="3545205" cy="2575876"/>
          </a:xfrm>
          <a:prstGeom prst="rect">
            <a:avLst/>
          </a:prstGeom>
        </p:spPr>
      </p:pic>
    </p:spTree>
    <p:extLst>
      <p:ext uri="{BB962C8B-B14F-4D97-AF65-F5344CB8AC3E}">
        <p14:creationId xmlns:p14="http://schemas.microsoft.com/office/powerpoint/2010/main" val="1721777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4B9EC1B-3266-DCA3-9DD2-583BC2B73AE5}"/>
              </a:ext>
            </a:extLst>
          </p:cNvPr>
          <p:cNvPicPr>
            <a:picLocks noChangeAspect="1"/>
          </p:cNvPicPr>
          <p:nvPr/>
        </p:nvPicPr>
        <p:blipFill rotWithShape="1">
          <a:blip r:embed="rId2"/>
          <a:srcRect t="6221" b="85"/>
          <a:stretch/>
        </p:blipFill>
        <p:spPr>
          <a:xfrm>
            <a:off x="457200" y="457200"/>
            <a:ext cx="11277600" cy="5943600"/>
          </a:xfrm>
          <a:prstGeom prst="rect">
            <a:avLst/>
          </a:prstGeom>
        </p:spPr>
      </p:pic>
      <p:sp>
        <p:nvSpPr>
          <p:cNvPr id="3" name="TextBox 2">
            <a:extLst>
              <a:ext uri="{FF2B5EF4-FFF2-40B4-BE49-F238E27FC236}">
                <a16:creationId xmlns:a16="http://schemas.microsoft.com/office/drawing/2014/main" id="{0A46E60C-38D5-B939-B431-067B9F3D3813}"/>
              </a:ext>
            </a:extLst>
          </p:cNvPr>
          <p:cNvSpPr txBox="1"/>
          <p:nvPr/>
        </p:nvSpPr>
        <p:spPr>
          <a:xfrm>
            <a:off x="171450" y="10168"/>
            <a:ext cx="4714875" cy="830997"/>
          </a:xfrm>
          <a:prstGeom prst="rect">
            <a:avLst/>
          </a:prstGeom>
          <a:noFill/>
        </p:spPr>
        <p:txBody>
          <a:bodyPr wrap="square" rtlCol="0">
            <a:spAutoFit/>
          </a:bodyPr>
          <a:lstStyle/>
          <a:p>
            <a:r>
              <a:rPr lang="en-PH" sz="2400" b="1" dirty="0">
                <a:solidFill>
                  <a:schemeClr val="bg1"/>
                </a:solidFill>
              </a:rPr>
              <a:t>GRACE RESIDENCE, RENOVATION AT SAN FERNANDO, PAMPANGA</a:t>
            </a:r>
          </a:p>
        </p:txBody>
      </p:sp>
      <p:pic>
        <p:nvPicPr>
          <p:cNvPr id="5" name="Picture 4" descr="A picture containing wall, ceiling, indoor, wood&#10;&#10;Description automatically generated">
            <a:extLst>
              <a:ext uri="{FF2B5EF4-FFF2-40B4-BE49-F238E27FC236}">
                <a16:creationId xmlns:a16="http://schemas.microsoft.com/office/drawing/2014/main" id="{C0356200-F729-7699-8B94-347938092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304" y="4068822"/>
            <a:ext cx="3318600" cy="2715256"/>
          </a:xfrm>
          <a:prstGeom prst="rect">
            <a:avLst/>
          </a:prstGeom>
        </p:spPr>
      </p:pic>
      <p:pic>
        <p:nvPicPr>
          <p:cNvPr id="8" name="Picture 7" descr="A wooden door in a room&#10;&#10;Description automatically generated with low confidence">
            <a:extLst>
              <a:ext uri="{FF2B5EF4-FFF2-40B4-BE49-F238E27FC236}">
                <a16:creationId xmlns:a16="http://schemas.microsoft.com/office/drawing/2014/main" id="{D311E542-C2A3-E677-9560-2833DF0ED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 y="5057776"/>
            <a:ext cx="2942236" cy="1748502"/>
          </a:xfrm>
          <a:prstGeom prst="rect">
            <a:avLst/>
          </a:prstGeom>
        </p:spPr>
      </p:pic>
      <p:pic>
        <p:nvPicPr>
          <p:cNvPr id="12" name="Picture 11" descr="A picture containing wall, indoor, ceiling, floor&#10;&#10;Description automatically generated">
            <a:extLst>
              <a:ext uri="{FF2B5EF4-FFF2-40B4-BE49-F238E27FC236}">
                <a16:creationId xmlns:a16="http://schemas.microsoft.com/office/drawing/2014/main" id="{FE52A07B-F411-8689-3965-47F41B8BC2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5814" y="2320328"/>
            <a:ext cx="3334171" cy="1570971"/>
          </a:xfrm>
          <a:prstGeom prst="rect">
            <a:avLst/>
          </a:prstGeom>
        </p:spPr>
      </p:pic>
      <p:pic>
        <p:nvPicPr>
          <p:cNvPr id="15" name="Picture 14" descr="A picture containing indoor, wall, ceiling, empty&#10;&#10;Description automatically generated">
            <a:extLst>
              <a:ext uri="{FF2B5EF4-FFF2-40B4-BE49-F238E27FC236}">
                <a16:creationId xmlns:a16="http://schemas.microsoft.com/office/drawing/2014/main" id="{86CA6EFA-4470-2DD7-EA64-C218563570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5814" y="51723"/>
            <a:ext cx="3334171" cy="2237220"/>
          </a:xfrm>
          <a:prstGeom prst="rect">
            <a:avLst/>
          </a:prstGeom>
        </p:spPr>
      </p:pic>
      <p:pic>
        <p:nvPicPr>
          <p:cNvPr id="17" name="Picture 16" descr="A picture containing indoor, wall, floor, ceiling&#10;&#10;Description automatically generated">
            <a:extLst>
              <a:ext uri="{FF2B5EF4-FFF2-40B4-BE49-F238E27FC236}">
                <a16:creationId xmlns:a16="http://schemas.microsoft.com/office/drawing/2014/main" id="{029C8026-7E6F-10B1-2BA4-1D9E882CA2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4285" y="51723"/>
            <a:ext cx="2640346" cy="3902100"/>
          </a:xfrm>
          <a:prstGeom prst="rect">
            <a:avLst/>
          </a:prstGeom>
        </p:spPr>
      </p:pic>
      <p:pic>
        <p:nvPicPr>
          <p:cNvPr id="19" name="Picture 18" descr="A picture containing indoor, floor, wall, ceiling&#10;&#10;Description automatically generated">
            <a:extLst>
              <a:ext uri="{FF2B5EF4-FFF2-40B4-BE49-F238E27FC236}">
                <a16:creationId xmlns:a16="http://schemas.microsoft.com/office/drawing/2014/main" id="{97B5B229-F19B-379F-0BB0-A4F5071B12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988" y="788026"/>
            <a:ext cx="5682526" cy="4164425"/>
          </a:xfrm>
          <a:prstGeom prst="rect">
            <a:avLst/>
          </a:prstGeom>
        </p:spPr>
      </p:pic>
      <p:pic>
        <p:nvPicPr>
          <p:cNvPr id="21" name="Picture 20" descr="A shower with a glass door&#10;&#10;Description automatically generated with low confidence">
            <a:extLst>
              <a:ext uri="{FF2B5EF4-FFF2-40B4-BE49-F238E27FC236}">
                <a16:creationId xmlns:a16="http://schemas.microsoft.com/office/drawing/2014/main" id="{F96384C5-4254-A156-E2E6-57A9FAEB00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56639" y="4068822"/>
            <a:ext cx="2506378" cy="2715256"/>
          </a:xfrm>
          <a:prstGeom prst="rect">
            <a:avLst/>
          </a:prstGeom>
        </p:spPr>
      </p:pic>
      <p:pic>
        <p:nvPicPr>
          <p:cNvPr id="23" name="Picture 22" descr="A sink in a bathroom&#10;&#10;Description automatically generated with medium confidence">
            <a:extLst>
              <a:ext uri="{FF2B5EF4-FFF2-40B4-BE49-F238E27FC236}">
                <a16:creationId xmlns:a16="http://schemas.microsoft.com/office/drawing/2014/main" id="{367CB4D3-5764-FAA2-56FD-6ED86DDACD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69476" y="5057775"/>
            <a:ext cx="2522038" cy="1726303"/>
          </a:xfrm>
          <a:prstGeom prst="rect">
            <a:avLst/>
          </a:prstGeom>
        </p:spPr>
      </p:pic>
    </p:spTree>
    <p:extLst>
      <p:ext uri="{BB962C8B-B14F-4D97-AF65-F5344CB8AC3E}">
        <p14:creationId xmlns:p14="http://schemas.microsoft.com/office/powerpoint/2010/main" val="3878834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A picture containing building, floor, wooden, wood&#10;&#10;Description automatically generated">
            <a:extLst>
              <a:ext uri="{FF2B5EF4-FFF2-40B4-BE49-F238E27FC236}">
                <a16:creationId xmlns:a16="http://schemas.microsoft.com/office/drawing/2014/main" id="{78A007B2-8BCB-FB40-1437-3AC137E7AB10}"/>
              </a:ext>
            </a:extLst>
          </p:cNvPr>
          <p:cNvPicPr>
            <a:picLocks noChangeAspect="1"/>
          </p:cNvPicPr>
          <p:nvPr/>
        </p:nvPicPr>
        <p:blipFill rotWithShape="1">
          <a:blip r:embed="rId2">
            <a:extLst>
              <a:ext uri="{28A0092B-C50C-407E-A947-70E740481C1C}">
                <a14:useLocalDpi xmlns:a14="http://schemas.microsoft.com/office/drawing/2010/main" val="0"/>
              </a:ext>
            </a:extLst>
          </a:blip>
          <a:srcRect t="14576" r="5" b="5"/>
          <a:stretch/>
        </p:blipFill>
        <p:spPr>
          <a:xfrm>
            <a:off x="1" y="1"/>
            <a:ext cx="2970465" cy="3383279"/>
          </a:xfrm>
          <a:prstGeom prst="rect">
            <a:avLst/>
          </a:prstGeom>
        </p:spPr>
      </p:pic>
      <p:pic>
        <p:nvPicPr>
          <p:cNvPr id="20" name="Picture 19" descr="A picture containing sky, outdoor, street&#10;&#10;Description automatically generated">
            <a:extLst>
              <a:ext uri="{FF2B5EF4-FFF2-40B4-BE49-F238E27FC236}">
                <a16:creationId xmlns:a16="http://schemas.microsoft.com/office/drawing/2014/main" id="{50A1F68F-4CC6-0DA3-D5F5-6B80470D6EED}"/>
              </a:ext>
            </a:extLst>
          </p:cNvPr>
          <p:cNvPicPr>
            <a:picLocks noChangeAspect="1"/>
          </p:cNvPicPr>
          <p:nvPr/>
        </p:nvPicPr>
        <p:blipFill rotWithShape="1">
          <a:blip r:embed="rId3">
            <a:extLst>
              <a:ext uri="{28A0092B-C50C-407E-A947-70E740481C1C}">
                <a14:useLocalDpi xmlns:a14="http://schemas.microsoft.com/office/drawing/2010/main" val="0"/>
              </a:ext>
            </a:extLst>
          </a:blip>
          <a:srcRect l="2845" r="31309" b="4"/>
          <a:stretch/>
        </p:blipFill>
        <p:spPr>
          <a:xfrm>
            <a:off x="3072956" y="10"/>
            <a:ext cx="2970465" cy="3383268"/>
          </a:xfrm>
          <a:prstGeom prst="rect">
            <a:avLst/>
          </a:prstGeom>
        </p:spPr>
      </p:pic>
      <p:pic>
        <p:nvPicPr>
          <p:cNvPr id="30" name="Picture 29" descr="A picture containing wall, indoor, table&#10;&#10;Description automatically generated">
            <a:extLst>
              <a:ext uri="{FF2B5EF4-FFF2-40B4-BE49-F238E27FC236}">
                <a16:creationId xmlns:a16="http://schemas.microsoft.com/office/drawing/2014/main" id="{A4F253A1-342C-F4D5-30D7-9C0F6AF4B1BC}"/>
              </a:ext>
            </a:extLst>
          </p:cNvPr>
          <p:cNvPicPr>
            <a:picLocks noChangeAspect="1"/>
          </p:cNvPicPr>
          <p:nvPr/>
        </p:nvPicPr>
        <p:blipFill rotWithShape="1">
          <a:blip r:embed="rId4">
            <a:extLst>
              <a:ext uri="{28A0092B-C50C-407E-A947-70E740481C1C}">
                <a14:useLocalDpi xmlns:a14="http://schemas.microsoft.com/office/drawing/2010/main" val="0"/>
              </a:ext>
            </a:extLst>
          </a:blip>
          <a:srcRect b="14616"/>
          <a:stretch/>
        </p:blipFill>
        <p:spPr>
          <a:xfrm>
            <a:off x="6145909" y="10"/>
            <a:ext cx="2971800" cy="3383268"/>
          </a:xfrm>
          <a:prstGeom prst="rect">
            <a:avLst/>
          </a:prstGeom>
        </p:spPr>
      </p:pic>
      <p:pic>
        <p:nvPicPr>
          <p:cNvPr id="24" name="Picture 23" descr="A picture containing floor, indoor, wall, ceiling&#10;&#10;Description automatically generated">
            <a:extLst>
              <a:ext uri="{FF2B5EF4-FFF2-40B4-BE49-F238E27FC236}">
                <a16:creationId xmlns:a16="http://schemas.microsoft.com/office/drawing/2014/main" id="{2B4F414F-76E8-AD1C-75F5-A25D0B4C3A7B}"/>
              </a:ext>
            </a:extLst>
          </p:cNvPr>
          <p:cNvPicPr>
            <a:picLocks noChangeAspect="1"/>
          </p:cNvPicPr>
          <p:nvPr/>
        </p:nvPicPr>
        <p:blipFill rotWithShape="1">
          <a:blip r:embed="rId5">
            <a:extLst>
              <a:ext uri="{28A0092B-C50C-407E-A947-70E740481C1C}">
                <a14:useLocalDpi xmlns:a14="http://schemas.microsoft.com/office/drawing/2010/main" val="0"/>
              </a:ext>
            </a:extLst>
          </a:blip>
          <a:srcRect t="11502" b="3113"/>
          <a:stretch/>
        </p:blipFill>
        <p:spPr>
          <a:xfrm>
            <a:off x="9220200" y="10"/>
            <a:ext cx="2971800" cy="3383268"/>
          </a:xfrm>
          <a:prstGeom prst="rect">
            <a:avLst/>
          </a:prstGeom>
        </p:spPr>
      </p:pic>
      <p:pic>
        <p:nvPicPr>
          <p:cNvPr id="26" name="Picture 25" descr="A picture containing wall, indoor, floor, ceiling&#10;&#10;Description automatically generated">
            <a:extLst>
              <a:ext uri="{FF2B5EF4-FFF2-40B4-BE49-F238E27FC236}">
                <a16:creationId xmlns:a16="http://schemas.microsoft.com/office/drawing/2014/main" id="{D8525BEA-BFB1-6320-4581-FBEA35F07618}"/>
              </a:ext>
            </a:extLst>
          </p:cNvPr>
          <p:cNvPicPr>
            <a:picLocks noChangeAspect="1"/>
          </p:cNvPicPr>
          <p:nvPr/>
        </p:nvPicPr>
        <p:blipFill rotWithShape="1">
          <a:blip r:embed="rId6">
            <a:extLst>
              <a:ext uri="{28A0092B-C50C-407E-A947-70E740481C1C}">
                <a14:useLocalDpi xmlns:a14="http://schemas.microsoft.com/office/drawing/2010/main" val="0"/>
              </a:ext>
            </a:extLst>
          </a:blip>
          <a:srcRect r="5" b="14581"/>
          <a:stretch/>
        </p:blipFill>
        <p:spPr>
          <a:xfrm>
            <a:off x="-1017" y="3474720"/>
            <a:ext cx="2970465" cy="3383280"/>
          </a:xfrm>
          <a:prstGeom prst="rect">
            <a:avLst/>
          </a:prstGeom>
        </p:spPr>
      </p:pic>
      <p:sp>
        <p:nvSpPr>
          <p:cNvPr id="95" name="Rectangle 94">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F4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C9372CC-DC8A-7B8A-8AA4-6E6A606206CF}"/>
              </a:ext>
            </a:extLst>
          </p:cNvPr>
          <p:cNvPicPr>
            <a:picLocks noChangeAspect="1"/>
          </p:cNvPicPr>
          <p:nvPr/>
        </p:nvPicPr>
        <p:blipFill rotWithShape="1">
          <a:blip r:embed="rId7"/>
          <a:srcRect l="32869" r="17745" b="1"/>
          <a:stretch/>
        </p:blipFill>
        <p:spPr>
          <a:xfrm>
            <a:off x="3072955" y="3474720"/>
            <a:ext cx="2970466" cy="3383280"/>
          </a:xfrm>
          <a:prstGeom prst="rect">
            <a:avLst/>
          </a:prstGeom>
        </p:spPr>
      </p:pic>
      <p:sp>
        <p:nvSpPr>
          <p:cNvPr id="4" name="TextBox 3">
            <a:extLst>
              <a:ext uri="{FF2B5EF4-FFF2-40B4-BE49-F238E27FC236}">
                <a16:creationId xmlns:a16="http://schemas.microsoft.com/office/drawing/2014/main" id="{AF5FCA4B-667B-3F7D-BDE7-0C012BDE0366}"/>
              </a:ext>
            </a:extLst>
          </p:cNvPr>
          <p:cNvSpPr txBox="1"/>
          <p:nvPr/>
        </p:nvSpPr>
        <p:spPr>
          <a:xfrm>
            <a:off x="3389939" y="4257041"/>
            <a:ext cx="2336498" cy="1158239"/>
          </a:xfrm>
          <a:prstGeom prst="rect">
            <a:avLst/>
          </a:prstGeom>
        </p:spPr>
        <p:txBody>
          <a:bodyPr vert="horz" lIns="91440" tIns="45720" rIns="91440" bIns="45720" rtlCol="0">
            <a:noAutofit/>
          </a:bodyPr>
          <a:lstStyle/>
          <a:p>
            <a:pPr indent="-228600">
              <a:lnSpc>
                <a:spcPct val="90000"/>
              </a:lnSpc>
              <a:spcBef>
                <a:spcPct val="0"/>
              </a:spcBef>
              <a:spcAft>
                <a:spcPts val="600"/>
              </a:spcAft>
              <a:buFont typeface="Arial" panose="020B0604020202020204" pitchFamily="34" charset="0"/>
              <a:buChar char="•"/>
            </a:pPr>
            <a:r>
              <a:rPr lang="en-US" sz="2400" b="1" dirty="0">
                <a:solidFill>
                  <a:srgbClr val="FFFFFF"/>
                </a:solidFill>
              </a:rPr>
              <a:t>QUINONEZ RESIDENCE, </a:t>
            </a:r>
            <a:r>
              <a:rPr lang="en-US" sz="2400" b="1" dirty="0" err="1">
                <a:solidFill>
                  <a:srgbClr val="FFFFFF"/>
                </a:solidFill>
              </a:rPr>
              <a:t>Longos</a:t>
            </a:r>
            <a:r>
              <a:rPr lang="en-US" sz="2400" b="1" dirty="0">
                <a:solidFill>
                  <a:srgbClr val="FFFFFF"/>
                </a:solidFill>
              </a:rPr>
              <a:t>, Bulacan</a:t>
            </a:r>
          </a:p>
        </p:txBody>
      </p:sp>
      <p:pic>
        <p:nvPicPr>
          <p:cNvPr id="5" name="Picture 4" descr="A picture containing outdoor, house, building&#10;&#10;Description automatically generated">
            <a:extLst>
              <a:ext uri="{FF2B5EF4-FFF2-40B4-BE49-F238E27FC236}">
                <a16:creationId xmlns:a16="http://schemas.microsoft.com/office/drawing/2014/main" id="{2A975138-A064-D95A-2F3A-43CDF8525B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8202" y="3530599"/>
            <a:ext cx="5700598" cy="3271520"/>
          </a:xfrm>
          <a:prstGeom prst="rect">
            <a:avLst/>
          </a:prstGeom>
        </p:spPr>
      </p:pic>
    </p:spTree>
    <p:extLst>
      <p:ext uri="{BB962C8B-B14F-4D97-AF65-F5344CB8AC3E}">
        <p14:creationId xmlns:p14="http://schemas.microsoft.com/office/powerpoint/2010/main" val="117958845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81C7CA-D18E-3E8E-5778-2697103BCE5F}"/>
              </a:ext>
            </a:extLst>
          </p:cNvPr>
          <p:cNvPicPr>
            <a:picLocks noChangeAspect="1"/>
          </p:cNvPicPr>
          <p:nvPr/>
        </p:nvPicPr>
        <p:blipFill rotWithShape="1">
          <a:blip r:embed="rId2"/>
          <a:srcRect l="20000"/>
          <a:stretch/>
        </p:blipFill>
        <p:spPr>
          <a:xfrm>
            <a:off x="105898" y="-3260"/>
            <a:ext cx="12191980" cy="6856718"/>
          </a:xfrm>
          <a:prstGeom prst="rect">
            <a:avLst/>
          </a:prstGeom>
        </p:spPr>
      </p:pic>
      <p:sp>
        <p:nvSpPr>
          <p:cNvPr id="12" name="Freeform: Shape 11">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59DE7C51-2C94-2296-8338-18C4F5DA0EC4}"/>
              </a:ext>
            </a:extLst>
          </p:cNvPr>
          <p:cNvPicPr>
            <a:picLocks noChangeAspect="1"/>
          </p:cNvPicPr>
          <p:nvPr/>
        </p:nvPicPr>
        <p:blipFill rotWithShape="1">
          <a:blip r:embed="rId3"/>
          <a:srcRect t="118" r="-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4" name="Picture 3">
            <a:extLst>
              <a:ext uri="{FF2B5EF4-FFF2-40B4-BE49-F238E27FC236}">
                <a16:creationId xmlns:a16="http://schemas.microsoft.com/office/drawing/2014/main" id="{B54FE3C8-A046-8494-67AC-6BC043D23405}"/>
              </a:ext>
            </a:extLst>
          </p:cNvPr>
          <p:cNvPicPr>
            <a:picLocks noChangeAspect="1"/>
          </p:cNvPicPr>
          <p:nvPr/>
        </p:nvPicPr>
        <p:blipFill>
          <a:blip r:embed="rId4"/>
          <a:stretch>
            <a:fillRect/>
          </a:stretch>
        </p:blipFill>
        <p:spPr>
          <a:xfrm>
            <a:off x="0" y="2974848"/>
            <a:ext cx="12192000" cy="908304"/>
          </a:xfrm>
          <a:prstGeom prst="rect">
            <a:avLst/>
          </a:prstGeom>
        </p:spPr>
      </p:pic>
      <p:pic>
        <p:nvPicPr>
          <p:cNvPr id="5" name="Picture 4">
            <a:extLst>
              <a:ext uri="{FF2B5EF4-FFF2-40B4-BE49-F238E27FC236}">
                <a16:creationId xmlns:a16="http://schemas.microsoft.com/office/drawing/2014/main" id="{9473DB0E-BE93-1E54-25F5-D912D602BFAE}"/>
              </a:ext>
            </a:extLst>
          </p:cNvPr>
          <p:cNvPicPr>
            <a:picLocks noChangeAspect="1"/>
          </p:cNvPicPr>
          <p:nvPr/>
        </p:nvPicPr>
        <p:blipFill>
          <a:blip r:embed="rId5"/>
          <a:stretch>
            <a:fillRect/>
          </a:stretch>
        </p:blipFill>
        <p:spPr>
          <a:xfrm>
            <a:off x="-2172895" y="-321181"/>
            <a:ext cx="8268896" cy="2804403"/>
          </a:xfrm>
          <a:prstGeom prst="rect">
            <a:avLst/>
          </a:prstGeom>
        </p:spPr>
      </p:pic>
    </p:spTree>
    <p:extLst>
      <p:ext uri="{BB962C8B-B14F-4D97-AF65-F5344CB8AC3E}">
        <p14:creationId xmlns:p14="http://schemas.microsoft.com/office/powerpoint/2010/main" val="2310660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indoor, wall, floor, ceiling&#10;&#10;Description automatically generated">
            <a:extLst>
              <a:ext uri="{FF2B5EF4-FFF2-40B4-BE49-F238E27FC236}">
                <a16:creationId xmlns:a16="http://schemas.microsoft.com/office/drawing/2014/main" id="{45C29419-A019-30AC-7D94-1E40DC1294BC}"/>
              </a:ext>
            </a:extLst>
          </p:cNvPr>
          <p:cNvPicPr>
            <a:picLocks noChangeAspect="1"/>
          </p:cNvPicPr>
          <p:nvPr/>
        </p:nvPicPr>
        <p:blipFill rotWithShape="1">
          <a:blip r:embed="rId2">
            <a:extLst>
              <a:ext uri="{28A0092B-C50C-407E-A947-70E740481C1C}">
                <a14:useLocalDpi xmlns:a14="http://schemas.microsoft.com/office/drawing/2010/main" val="0"/>
              </a:ext>
            </a:extLst>
          </a:blip>
          <a:srcRect t="23637" r="2" b="1525"/>
          <a:stretch/>
        </p:blipFill>
        <p:spPr>
          <a:xfrm>
            <a:off x="-1" y="-3"/>
            <a:ext cx="4064316" cy="2281286"/>
          </a:xfrm>
          <a:prstGeom prst="rect">
            <a:avLst/>
          </a:prstGeom>
        </p:spPr>
      </p:pic>
      <p:pic>
        <p:nvPicPr>
          <p:cNvPr id="2" name="Picture 1">
            <a:extLst>
              <a:ext uri="{FF2B5EF4-FFF2-40B4-BE49-F238E27FC236}">
                <a16:creationId xmlns:a16="http://schemas.microsoft.com/office/drawing/2014/main" id="{BF27F781-98F3-751D-3489-0408317E7A7E}"/>
              </a:ext>
            </a:extLst>
          </p:cNvPr>
          <p:cNvPicPr>
            <a:picLocks noChangeAspect="1"/>
          </p:cNvPicPr>
          <p:nvPr/>
        </p:nvPicPr>
        <p:blipFill rotWithShape="1">
          <a:blip r:embed="rId3"/>
          <a:srcRect l="2137"/>
          <a:stretch/>
        </p:blipFill>
        <p:spPr>
          <a:xfrm>
            <a:off x="4067494" y="-1357"/>
            <a:ext cx="3953242" cy="2272266"/>
          </a:xfrm>
          <a:prstGeom prst="rect">
            <a:avLst/>
          </a:prstGeom>
        </p:spPr>
      </p:pic>
      <p:pic>
        <p:nvPicPr>
          <p:cNvPr id="8" name="Picture 7" descr="A living room with a couch and a coffee table&#10;&#10;Description automatically generated with medium confidence">
            <a:extLst>
              <a:ext uri="{FF2B5EF4-FFF2-40B4-BE49-F238E27FC236}">
                <a16:creationId xmlns:a16="http://schemas.microsoft.com/office/drawing/2014/main" id="{C35D8FC5-A631-061F-541B-38418E77C697}"/>
              </a:ext>
            </a:extLst>
          </p:cNvPr>
          <p:cNvPicPr>
            <a:picLocks noChangeAspect="1"/>
          </p:cNvPicPr>
          <p:nvPr/>
        </p:nvPicPr>
        <p:blipFill rotWithShape="1">
          <a:blip r:embed="rId4">
            <a:extLst>
              <a:ext uri="{28A0092B-C50C-407E-A947-70E740481C1C}">
                <a14:useLocalDpi xmlns:a14="http://schemas.microsoft.com/office/drawing/2010/main" val="0"/>
              </a:ext>
            </a:extLst>
          </a:blip>
          <a:srcRect t="24519" r="3" b="2687"/>
          <a:stretch/>
        </p:blipFill>
        <p:spPr>
          <a:xfrm>
            <a:off x="8027088" y="-1356"/>
            <a:ext cx="4161863" cy="2272264"/>
          </a:xfrm>
          <a:prstGeom prst="rect">
            <a:avLst/>
          </a:prstGeom>
        </p:spPr>
      </p:pic>
      <p:pic>
        <p:nvPicPr>
          <p:cNvPr id="10" name="Picture 9" descr="A bathroom with a glass shower&#10;&#10;Description automatically generated with medium confidence">
            <a:extLst>
              <a:ext uri="{FF2B5EF4-FFF2-40B4-BE49-F238E27FC236}">
                <a16:creationId xmlns:a16="http://schemas.microsoft.com/office/drawing/2014/main" id="{6347405D-7234-783D-D4FC-558A5D03360B}"/>
              </a:ext>
            </a:extLst>
          </p:cNvPr>
          <p:cNvPicPr>
            <a:picLocks noChangeAspect="1"/>
          </p:cNvPicPr>
          <p:nvPr/>
        </p:nvPicPr>
        <p:blipFill rotWithShape="1">
          <a:blip r:embed="rId5">
            <a:extLst>
              <a:ext uri="{28A0092B-C50C-407E-A947-70E740481C1C}">
                <a14:useLocalDpi xmlns:a14="http://schemas.microsoft.com/office/drawing/2010/main" val="0"/>
              </a:ext>
            </a:extLst>
          </a:blip>
          <a:srcRect t="1687" r="3" b="23476"/>
          <a:stretch/>
        </p:blipFill>
        <p:spPr>
          <a:xfrm>
            <a:off x="20" y="2292876"/>
            <a:ext cx="4064292" cy="2281271"/>
          </a:xfrm>
          <a:prstGeom prst="rect">
            <a:avLst/>
          </a:prstGeom>
        </p:spPr>
      </p:pic>
      <p:pic>
        <p:nvPicPr>
          <p:cNvPr id="5" name="Picture 4" descr="A room with a tv and couches&#10;&#10;Description automatically generated with medium confidence">
            <a:extLst>
              <a:ext uri="{FF2B5EF4-FFF2-40B4-BE49-F238E27FC236}">
                <a16:creationId xmlns:a16="http://schemas.microsoft.com/office/drawing/2014/main" id="{0E77F895-0128-F0E0-9294-DD9C2A0B8A6F}"/>
              </a:ext>
            </a:extLst>
          </p:cNvPr>
          <p:cNvPicPr>
            <a:picLocks noChangeAspect="1"/>
          </p:cNvPicPr>
          <p:nvPr/>
        </p:nvPicPr>
        <p:blipFill rotWithShape="1">
          <a:blip r:embed="rId6">
            <a:extLst>
              <a:ext uri="{28A0092B-C50C-407E-A947-70E740481C1C}">
                <a14:useLocalDpi xmlns:a14="http://schemas.microsoft.com/office/drawing/2010/main" val="0"/>
              </a:ext>
            </a:extLst>
          </a:blip>
          <a:srcRect t="18953" r="1" b="6447"/>
          <a:stretch/>
        </p:blipFill>
        <p:spPr>
          <a:xfrm>
            <a:off x="3" y="4585734"/>
            <a:ext cx="4061141" cy="2272267"/>
          </a:xfrm>
          <a:prstGeom prst="rect">
            <a:avLst/>
          </a:prstGeom>
        </p:spPr>
      </p:pic>
      <p:sp>
        <p:nvSpPr>
          <p:cNvPr id="22" name="Rectangle 21">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B155C70-EF05-ED55-A854-C21C8E981F9C}"/>
              </a:ext>
            </a:extLst>
          </p:cNvPr>
          <p:cNvSpPr txBox="1"/>
          <p:nvPr/>
        </p:nvSpPr>
        <p:spPr>
          <a:xfrm>
            <a:off x="4431332" y="-240731"/>
            <a:ext cx="2436827" cy="230936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b="1" kern="1200" dirty="0" err="1">
                <a:solidFill>
                  <a:srgbClr val="FFFFFF"/>
                </a:solidFill>
                <a:latin typeface="+mj-lt"/>
                <a:ea typeface="+mj-ea"/>
                <a:cs typeface="+mj-cs"/>
              </a:rPr>
              <a:t>Clavio</a:t>
            </a:r>
            <a:r>
              <a:rPr lang="en-US" sz="2400" b="1" kern="1200" dirty="0">
                <a:solidFill>
                  <a:srgbClr val="FFFFFF"/>
                </a:solidFill>
                <a:latin typeface="+mj-lt"/>
                <a:ea typeface="+mj-ea"/>
                <a:cs typeface="+mj-cs"/>
              </a:rPr>
              <a:t> Residence, Old House Renovation, Quezon City</a:t>
            </a:r>
          </a:p>
        </p:txBody>
      </p:sp>
      <p:cxnSp>
        <p:nvCxnSpPr>
          <p:cNvPr id="24" name="Straight Connector 23">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pic>
        <p:nvPicPr>
          <p:cNvPr id="13" name="Picture 12" descr="A person standing next to a building&#10;&#10;Description automatically generated with low confidence">
            <a:extLst>
              <a:ext uri="{FF2B5EF4-FFF2-40B4-BE49-F238E27FC236}">
                <a16:creationId xmlns:a16="http://schemas.microsoft.com/office/drawing/2014/main" id="{D825D5B0-B506-0E08-1973-D3DEEED3F4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7536" y="2396141"/>
            <a:ext cx="2163584" cy="2189594"/>
          </a:xfrm>
          <a:prstGeom prst="rect">
            <a:avLst/>
          </a:prstGeom>
        </p:spPr>
      </p:pic>
      <p:pic>
        <p:nvPicPr>
          <p:cNvPr id="15" name="Picture 14" descr="A picture containing wall, indoor, ceiling, dirty&#10;&#10;Description automatically generated">
            <a:extLst>
              <a:ext uri="{FF2B5EF4-FFF2-40B4-BE49-F238E27FC236}">
                <a16:creationId xmlns:a16="http://schemas.microsoft.com/office/drawing/2014/main" id="{2CBC3B24-FB17-88FB-254E-25C499EE54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4312" y="2396139"/>
            <a:ext cx="2082488" cy="2161219"/>
          </a:xfrm>
          <a:prstGeom prst="rect">
            <a:avLst/>
          </a:prstGeom>
        </p:spPr>
      </p:pic>
      <p:pic>
        <p:nvPicPr>
          <p:cNvPr id="18" name="Picture 17" descr="A picture containing wall, indoor, ceiling, dirty&#10;&#10;Description automatically generated">
            <a:extLst>
              <a:ext uri="{FF2B5EF4-FFF2-40B4-BE49-F238E27FC236}">
                <a16:creationId xmlns:a16="http://schemas.microsoft.com/office/drawing/2014/main" id="{A4FADDEE-8552-D218-22FA-61AA0B0360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7536" y="4681234"/>
            <a:ext cx="2163584" cy="2176765"/>
          </a:xfrm>
          <a:prstGeom prst="rect">
            <a:avLst/>
          </a:prstGeom>
        </p:spPr>
      </p:pic>
      <p:pic>
        <p:nvPicPr>
          <p:cNvPr id="20" name="Picture 19" descr="A picture containing indoor&#10;&#10;Description automatically generated">
            <a:extLst>
              <a:ext uri="{FF2B5EF4-FFF2-40B4-BE49-F238E27FC236}">
                <a16:creationId xmlns:a16="http://schemas.microsoft.com/office/drawing/2014/main" id="{5C6BE3B1-2BD4-0BBA-2DD9-BEF9138BF9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4312" y="4681233"/>
            <a:ext cx="2082488" cy="2075165"/>
          </a:xfrm>
          <a:prstGeom prst="rect">
            <a:avLst/>
          </a:prstGeom>
        </p:spPr>
      </p:pic>
      <p:pic>
        <p:nvPicPr>
          <p:cNvPr id="23" name="Picture 22">
            <a:extLst>
              <a:ext uri="{FF2B5EF4-FFF2-40B4-BE49-F238E27FC236}">
                <a16:creationId xmlns:a16="http://schemas.microsoft.com/office/drawing/2014/main" id="{8C99CF9F-257F-E0E3-43E5-04E478DFCC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70290" y="2421539"/>
            <a:ext cx="3289629" cy="2161220"/>
          </a:xfrm>
          <a:prstGeom prst="rect">
            <a:avLst/>
          </a:prstGeom>
        </p:spPr>
      </p:pic>
      <p:pic>
        <p:nvPicPr>
          <p:cNvPr id="27" name="Picture 26" descr="A picture containing wall, indoor, building, ceiling&#10;&#10;Description automatically generated">
            <a:extLst>
              <a:ext uri="{FF2B5EF4-FFF2-40B4-BE49-F238E27FC236}">
                <a16:creationId xmlns:a16="http://schemas.microsoft.com/office/drawing/2014/main" id="{9E6FC1FE-D748-D0F2-8B09-C96B9CEC39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76641" y="4681232"/>
            <a:ext cx="3283277" cy="2075165"/>
          </a:xfrm>
          <a:prstGeom prst="rect">
            <a:avLst/>
          </a:prstGeom>
        </p:spPr>
      </p:pic>
    </p:spTree>
    <p:extLst>
      <p:ext uri="{BB962C8B-B14F-4D97-AF65-F5344CB8AC3E}">
        <p14:creationId xmlns:p14="http://schemas.microsoft.com/office/powerpoint/2010/main" val="2255432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descr="A picture containing indoor, scaffolding, roof&#10;&#10;Description automatically generated">
            <a:extLst>
              <a:ext uri="{FF2B5EF4-FFF2-40B4-BE49-F238E27FC236}">
                <a16:creationId xmlns:a16="http://schemas.microsoft.com/office/drawing/2014/main" id="{3081D909-84CE-59F6-59F8-43F4EC8F72D9}"/>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7326" b="17696"/>
          <a:stretch/>
        </p:blipFill>
        <p:spPr>
          <a:xfrm>
            <a:off x="20" y="1021"/>
            <a:ext cx="12191980" cy="6855958"/>
          </a:xfrm>
          <a:prstGeom prst="rect">
            <a:avLst/>
          </a:prstGeom>
        </p:spPr>
      </p:pic>
      <p:sp>
        <p:nvSpPr>
          <p:cNvPr id="35" name="Freeform: Shape 34">
            <a:extLst>
              <a:ext uri="{FF2B5EF4-FFF2-40B4-BE49-F238E27FC236}">
                <a16:creationId xmlns:a16="http://schemas.microsoft.com/office/drawing/2014/main" id="{08D97BCC-370B-4538-9D62-136AC63434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561316"/>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87C72D8-A456-43AA-DF57-95B32A7FDB5A}"/>
              </a:ext>
            </a:extLst>
          </p:cNvPr>
          <p:cNvPicPr>
            <a:picLocks noChangeAspect="1"/>
          </p:cNvPicPr>
          <p:nvPr/>
        </p:nvPicPr>
        <p:blipFill rotWithShape="1">
          <a:blip r:embed="rId3"/>
          <a:srcRect l="41804" r="26682" b="3"/>
          <a:stretch/>
        </p:blipFill>
        <p:spPr>
          <a:xfrm>
            <a:off x="-6" y="725908"/>
            <a:ext cx="1598364" cy="2852928"/>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p:spPr>
      </p:pic>
      <p:sp>
        <p:nvSpPr>
          <p:cNvPr id="37" name="Oval 36">
            <a:extLst>
              <a:ext uri="{FF2B5EF4-FFF2-40B4-BE49-F238E27FC236}">
                <a16:creationId xmlns:a16="http://schemas.microsoft.com/office/drawing/2014/main" id="{AC1BA173-64A6-4ACF-A849-F0194E82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830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picture containing outdoor, sky, pulling&#10;&#10;Description automatically generated">
            <a:extLst>
              <a:ext uri="{FF2B5EF4-FFF2-40B4-BE49-F238E27FC236}">
                <a16:creationId xmlns:a16="http://schemas.microsoft.com/office/drawing/2014/main" id="{DF0D9F58-0EF6-5E4D-E2DF-C87E587A80FB}"/>
              </a:ext>
            </a:extLst>
          </p:cNvPr>
          <p:cNvPicPr>
            <a:picLocks noChangeAspect="1"/>
          </p:cNvPicPr>
          <p:nvPr/>
        </p:nvPicPr>
        <p:blipFill rotWithShape="1">
          <a:blip r:embed="rId4">
            <a:extLst>
              <a:ext uri="{28A0092B-C50C-407E-A947-70E740481C1C}">
                <a14:useLocalDpi xmlns:a14="http://schemas.microsoft.com/office/drawing/2010/main" val="0"/>
              </a:ext>
            </a:extLst>
          </a:blip>
          <a:srcRect t="24999" r="3" b="3"/>
          <a:stretch/>
        </p:blipFill>
        <p:spPr>
          <a:xfrm>
            <a:off x="214289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9" name="Oval 38">
            <a:extLst>
              <a:ext uri="{FF2B5EF4-FFF2-40B4-BE49-F238E27FC236}">
                <a16:creationId xmlns:a16="http://schemas.microsoft.com/office/drawing/2014/main" id="{5DA699A9-471A-451C-8D64-4BBFBB790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5776"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descr="A picture containing sky, outdoor, tree, plant&#10;&#10;Description automatically generated">
            <a:extLst>
              <a:ext uri="{FF2B5EF4-FFF2-40B4-BE49-F238E27FC236}">
                <a16:creationId xmlns:a16="http://schemas.microsoft.com/office/drawing/2014/main" id="{DC6CAD2D-AF04-A7FA-85B9-0015845982F4}"/>
              </a:ext>
            </a:extLst>
          </p:cNvPr>
          <p:cNvPicPr>
            <a:picLocks noChangeAspect="1"/>
          </p:cNvPicPr>
          <p:nvPr/>
        </p:nvPicPr>
        <p:blipFill rotWithShape="1">
          <a:blip r:embed="rId5">
            <a:extLst>
              <a:ext uri="{28A0092B-C50C-407E-A947-70E740481C1C}">
                <a14:useLocalDpi xmlns:a14="http://schemas.microsoft.com/office/drawing/2010/main" val="0"/>
              </a:ext>
            </a:extLst>
          </a:blip>
          <a:srcRect l="16163" r="8838" b="3"/>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41" name="Oval 40">
            <a:extLst>
              <a:ext uri="{FF2B5EF4-FFF2-40B4-BE49-F238E27FC236}">
                <a16:creationId xmlns:a16="http://schemas.microsoft.com/office/drawing/2014/main" id="{4FF79B19-2390-46F4-BD3F-E2F55F6E1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3246"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A house with a car parked in front of it&#10;&#10;Description automatically generated with low confidence">
            <a:extLst>
              <a:ext uri="{FF2B5EF4-FFF2-40B4-BE49-F238E27FC236}">
                <a16:creationId xmlns:a16="http://schemas.microsoft.com/office/drawing/2014/main" id="{408291AD-EB64-887C-41E5-8C47E3131945}"/>
              </a:ext>
            </a:extLst>
          </p:cNvPr>
          <p:cNvPicPr>
            <a:picLocks noChangeAspect="1"/>
          </p:cNvPicPr>
          <p:nvPr/>
        </p:nvPicPr>
        <p:blipFill rotWithShape="1">
          <a:blip r:embed="rId6">
            <a:extLst>
              <a:ext uri="{28A0092B-C50C-407E-A947-70E740481C1C}">
                <a14:useLocalDpi xmlns:a14="http://schemas.microsoft.com/office/drawing/2010/main" val="0"/>
              </a:ext>
            </a:extLst>
          </a:blip>
          <a:srcRect l="14308" r="10694" b="3"/>
          <a:stretch/>
        </p:blipFill>
        <p:spPr>
          <a:xfrm>
            <a:off x="8937838"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cxnSp>
        <p:nvCxnSpPr>
          <p:cNvPr id="43" name="Straight Connector 42">
            <a:extLst>
              <a:ext uri="{FF2B5EF4-FFF2-40B4-BE49-F238E27FC236}">
                <a16:creationId xmlns:a16="http://schemas.microsoft.com/office/drawing/2014/main" id="{92D7380E-05F8-4B98-9D58-B34C09FC66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80689" y="4303493"/>
            <a:ext cx="0" cy="164592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CFACC0B-613E-1FC2-3D1D-EAF672A49B82}"/>
              </a:ext>
            </a:extLst>
          </p:cNvPr>
          <p:cNvSpPr txBox="1"/>
          <p:nvPr/>
        </p:nvSpPr>
        <p:spPr>
          <a:xfrm>
            <a:off x="5980386" y="4217868"/>
            <a:ext cx="5176345" cy="1817171"/>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b="1" dirty="0"/>
              <a:t>FERRARIS RESIDENCE</a:t>
            </a:r>
          </a:p>
          <a:p>
            <a:pPr indent="-228600">
              <a:lnSpc>
                <a:spcPct val="90000"/>
              </a:lnSpc>
              <a:spcAft>
                <a:spcPts val="600"/>
              </a:spcAft>
              <a:buFont typeface="Arial" panose="020B0604020202020204" pitchFamily="34" charset="0"/>
              <a:buChar char="•"/>
            </a:pPr>
            <a:r>
              <a:rPr lang="en-US" b="1" dirty="0"/>
              <a:t>VILLA MONSERRAT, TAYTAY, RIZAL</a:t>
            </a:r>
          </a:p>
        </p:txBody>
      </p:sp>
      <p:sp>
        <p:nvSpPr>
          <p:cNvPr id="3" name="TextBox 2">
            <a:extLst>
              <a:ext uri="{FF2B5EF4-FFF2-40B4-BE49-F238E27FC236}">
                <a16:creationId xmlns:a16="http://schemas.microsoft.com/office/drawing/2014/main" id="{6D97EE96-218D-8711-1D7A-8E3CC8B75CD6}"/>
              </a:ext>
            </a:extLst>
          </p:cNvPr>
          <p:cNvSpPr txBox="1"/>
          <p:nvPr/>
        </p:nvSpPr>
        <p:spPr>
          <a:xfrm>
            <a:off x="5636419" y="2971800"/>
            <a:ext cx="914400" cy="914400"/>
          </a:xfrm>
          <a:prstGeom prst="rect">
            <a:avLst/>
          </a:prstGeom>
          <a:noFill/>
        </p:spPr>
        <p:txBody>
          <a:bodyPr wrap="square" rtlCol="0">
            <a:spAutoFit/>
          </a:bodyPr>
          <a:lstStyle/>
          <a:p>
            <a:endParaRPr lang="en-PH" dirty="0"/>
          </a:p>
        </p:txBody>
      </p:sp>
    </p:spTree>
    <p:extLst>
      <p:ext uri="{BB962C8B-B14F-4D97-AF65-F5344CB8AC3E}">
        <p14:creationId xmlns:p14="http://schemas.microsoft.com/office/powerpoint/2010/main" val="84802115"/>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30A5CB-1DE2-BB5E-A8B8-98DF754F3BD1}"/>
              </a:ext>
            </a:extLst>
          </p:cNvPr>
          <p:cNvPicPr>
            <a:picLocks noChangeAspect="1"/>
          </p:cNvPicPr>
          <p:nvPr/>
        </p:nvPicPr>
        <p:blipFill>
          <a:blip r:embed="rId2"/>
          <a:stretch>
            <a:fillRect/>
          </a:stretch>
        </p:blipFill>
        <p:spPr>
          <a:xfrm>
            <a:off x="0" y="1"/>
            <a:ext cx="12192000" cy="6857999"/>
          </a:xfrm>
          <a:prstGeom prst="rect">
            <a:avLst/>
          </a:prstGeom>
        </p:spPr>
      </p:pic>
      <p:pic>
        <p:nvPicPr>
          <p:cNvPr id="4" name="Picture 3">
            <a:extLst>
              <a:ext uri="{FF2B5EF4-FFF2-40B4-BE49-F238E27FC236}">
                <a16:creationId xmlns:a16="http://schemas.microsoft.com/office/drawing/2014/main" id="{0EEE5026-0383-CC9F-C6C0-66D902555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36" y="3428999"/>
            <a:ext cx="4552749" cy="3428999"/>
          </a:xfrm>
          <a:prstGeom prst="rect">
            <a:avLst/>
          </a:prstGeom>
        </p:spPr>
      </p:pic>
      <p:pic>
        <p:nvPicPr>
          <p:cNvPr id="6" name="Picture 5">
            <a:extLst>
              <a:ext uri="{FF2B5EF4-FFF2-40B4-BE49-F238E27FC236}">
                <a16:creationId xmlns:a16="http://schemas.microsoft.com/office/drawing/2014/main" id="{8A77595F-57A5-D681-A79C-ACA7ADF756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935" y="131145"/>
            <a:ext cx="2115567" cy="3103904"/>
          </a:xfrm>
          <a:prstGeom prst="rect">
            <a:avLst/>
          </a:prstGeom>
        </p:spPr>
      </p:pic>
      <p:pic>
        <p:nvPicPr>
          <p:cNvPr id="8" name="Picture 7">
            <a:extLst>
              <a:ext uri="{FF2B5EF4-FFF2-40B4-BE49-F238E27FC236}">
                <a16:creationId xmlns:a16="http://schemas.microsoft.com/office/drawing/2014/main" id="{DF77215B-48D0-1141-4101-4C8338BB15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7440" y="99742"/>
            <a:ext cx="2005870" cy="3135307"/>
          </a:xfrm>
          <a:prstGeom prst="rect">
            <a:avLst/>
          </a:prstGeom>
        </p:spPr>
      </p:pic>
      <p:pic>
        <p:nvPicPr>
          <p:cNvPr id="10" name="Picture 9">
            <a:extLst>
              <a:ext uri="{FF2B5EF4-FFF2-40B4-BE49-F238E27FC236}">
                <a16:creationId xmlns:a16="http://schemas.microsoft.com/office/drawing/2014/main" id="{8F631AB4-5AC5-6205-3592-829A3B17E3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4247" y="131145"/>
            <a:ext cx="2080169" cy="3103904"/>
          </a:xfrm>
          <a:prstGeom prst="rect">
            <a:avLst/>
          </a:prstGeom>
        </p:spPr>
      </p:pic>
      <p:pic>
        <p:nvPicPr>
          <p:cNvPr id="12" name="Picture 11">
            <a:extLst>
              <a:ext uri="{FF2B5EF4-FFF2-40B4-BE49-F238E27FC236}">
                <a16:creationId xmlns:a16="http://schemas.microsoft.com/office/drawing/2014/main" id="{11D871C7-1155-47FD-1E19-F251EB5286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5353" y="131145"/>
            <a:ext cx="2506080" cy="3103904"/>
          </a:xfrm>
          <a:prstGeom prst="rect">
            <a:avLst/>
          </a:prstGeom>
        </p:spPr>
      </p:pic>
      <p:pic>
        <p:nvPicPr>
          <p:cNvPr id="14" name="Picture 13">
            <a:extLst>
              <a:ext uri="{FF2B5EF4-FFF2-40B4-BE49-F238E27FC236}">
                <a16:creationId xmlns:a16="http://schemas.microsoft.com/office/drawing/2014/main" id="{D5D0354B-C188-770E-C882-2A19784FC5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369" y="131145"/>
            <a:ext cx="2698695" cy="3103904"/>
          </a:xfrm>
          <a:prstGeom prst="rect">
            <a:avLst/>
          </a:prstGeom>
        </p:spPr>
      </p:pic>
      <p:pic>
        <p:nvPicPr>
          <p:cNvPr id="18" name="Picture 17">
            <a:extLst>
              <a:ext uri="{FF2B5EF4-FFF2-40B4-BE49-F238E27FC236}">
                <a16:creationId xmlns:a16="http://schemas.microsoft.com/office/drawing/2014/main" id="{8E934B36-5AFD-C8B2-ABF5-25EAE69515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14622" y="3428998"/>
            <a:ext cx="4416812" cy="3346675"/>
          </a:xfrm>
          <a:prstGeom prst="rect">
            <a:avLst/>
          </a:prstGeom>
        </p:spPr>
      </p:pic>
      <p:sp>
        <p:nvSpPr>
          <p:cNvPr id="19" name="TextBox 18">
            <a:extLst>
              <a:ext uri="{FF2B5EF4-FFF2-40B4-BE49-F238E27FC236}">
                <a16:creationId xmlns:a16="http://schemas.microsoft.com/office/drawing/2014/main" id="{CA6A7E5E-32AF-C2BB-A3AF-640614DE12FC}"/>
              </a:ext>
            </a:extLst>
          </p:cNvPr>
          <p:cNvSpPr txBox="1"/>
          <p:nvPr/>
        </p:nvSpPr>
        <p:spPr>
          <a:xfrm>
            <a:off x="9330480" y="4779169"/>
            <a:ext cx="1552680" cy="923330"/>
          </a:xfrm>
          <a:prstGeom prst="rect">
            <a:avLst/>
          </a:prstGeom>
          <a:noFill/>
        </p:spPr>
        <p:txBody>
          <a:bodyPr wrap="square" rtlCol="0">
            <a:spAutoFit/>
          </a:bodyPr>
          <a:lstStyle/>
          <a:p>
            <a:r>
              <a:rPr lang="en-US" dirty="0">
                <a:solidFill>
                  <a:schemeClr val="bg1"/>
                </a:solidFill>
              </a:rPr>
              <a:t>FERRARIS</a:t>
            </a:r>
          </a:p>
          <a:p>
            <a:r>
              <a:rPr lang="en-US" dirty="0">
                <a:solidFill>
                  <a:schemeClr val="bg1"/>
                </a:solidFill>
              </a:rPr>
              <a:t>RESIDENCE </a:t>
            </a:r>
          </a:p>
          <a:p>
            <a:r>
              <a:rPr lang="en-US" dirty="0">
                <a:solidFill>
                  <a:schemeClr val="bg1"/>
                </a:solidFill>
              </a:rPr>
              <a:t>TAYTAY, RIZAL</a:t>
            </a:r>
            <a:endParaRPr lang="en-PH" dirty="0">
              <a:solidFill>
                <a:schemeClr val="bg1"/>
              </a:solidFill>
            </a:endParaRPr>
          </a:p>
        </p:txBody>
      </p:sp>
    </p:spTree>
    <p:extLst>
      <p:ext uri="{BB962C8B-B14F-4D97-AF65-F5344CB8AC3E}">
        <p14:creationId xmlns:p14="http://schemas.microsoft.com/office/powerpoint/2010/main" val="2662650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F3AA714-F1DF-EE7F-35D0-A7589F6312CD}"/>
              </a:ext>
            </a:extLst>
          </p:cNvPr>
          <p:cNvSpPr txBox="1"/>
          <p:nvPr/>
        </p:nvSpPr>
        <p:spPr>
          <a:xfrm>
            <a:off x="5021821" y="3812954"/>
            <a:ext cx="6465287" cy="15160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a:solidFill>
                  <a:srgbClr val="FFFFFF"/>
                </a:solidFill>
                <a:latin typeface="+mj-lt"/>
                <a:ea typeface="+mj-ea"/>
                <a:cs typeface="+mj-cs"/>
              </a:rPr>
              <a:t>MARASIGAN CONDO UNIT 1</a:t>
            </a:r>
          </a:p>
        </p:txBody>
      </p:sp>
      <p:pic>
        <p:nvPicPr>
          <p:cNvPr id="8" name="Picture 7" descr="A picture containing indoor, wall, ceiling, floor&#10;&#10;Description automatically generated">
            <a:extLst>
              <a:ext uri="{FF2B5EF4-FFF2-40B4-BE49-F238E27FC236}">
                <a16:creationId xmlns:a16="http://schemas.microsoft.com/office/drawing/2014/main" id="{E52AE001-6A3D-36D2-9BD5-3388205EB080}"/>
              </a:ext>
            </a:extLst>
          </p:cNvPr>
          <p:cNvPicPr>
            <a:picLocks noChangeAspect="1"/>
          </p:cNvPicPr>
          <p:nvPr/>
        </p:nvPicPr>
        <p:blipFill rotWithShape="1">
          <a:blip r:embed="rId2">
            <a:extLst>
              <a:ext uri="{28A0092B-C50C-407E-A947-70E740481C1C}">
                <a14:useLocalDpi xmlns:a14="http://schemas.microsoft.com/office/drawing/2010/main" val="0"/>
              </a:ext>
            </a:extLst>
          </a:blip>
          <a:srcRect l="9627" r="11850" b="3"/>
          <a:stretch/>
        </p:blipFill>
        <p:spPr>
          <a:xfrm>
            <a:off x="317635" y="321733"/>
            <a:ext cx="4151681" cy="3026834"/>
          </a:xfrm>
          <a:prstGeom prst="rect">
            <a:avLst/>
          </a:prstGeom>
        </p:spPr>
      </p:pic>
      <p:pic>
        <p:nvPicPr>
          <p:cNvPr id="5" name="Picture 4" descr="A living room with a large window&#10;&#10;Description automatically generated with low confidence">
            <a:extLst>
              <a:ext uri="{FF2B5EF4-FFF2-40B4-BE49-F238E27FC236}">
                <a16:creationId xmlns:a16="http://schemas.microsoft.com/office/drawing/2014/main" id="{673BAC73-B532-DEA9-B972-176122EE5A54}"/>
              </a:ext>
            </a:extLst>
          </p:cNvPr>
          <p:cNvPicPr>
            <a:picLocks noChangeAspect="1"/>
          </p:cNvPicPr>
          <p:nvPr/>
        </p:nvPicPr>
        <p:blipFill rotWithShape="1">
          <a:blip r:embed="rId3">
            <a:extLst>
              <a:ext uri="{28A0092B-C50C-407E-A947-70E740481C1C}">
                <a14:useLocalDpi xmlns:a14="http://schemas.microsoft.com/office/drawing/2010/main" val="0"/>
              </a:ext>
            </a:extLst>
          </a:blip>
          <a:srcRect t="3945" r="1" b="3875"/>
          <a:stretch/>
        </p:blipFill>
        <p:spPr>
          <a:xfrm>
            <a:off x="4638955" y="321733"/>
            <a:ext cx="3539976" cy="2985818"/>
          </a:xfrm>
          <a:prstGeom prst="rect">
            <a:avLst/>
          </a:prstGeom>
        </p:spPr>
      </p:pic>
      <p:pic>
        <p:nvPicPr>
          <p:cNvPr id="2" name="Picture 1">
            <a:extLst>
              <a:ext uri="{FF2B5EF4-FFF2-40B4-BE49-F238E27FC236}">
                <a16:creationId xmlns:a16="http://schemas.microsoft.com/office/drawing/2014/main" id="{84F831A7-5127-ECA4-D9DC-1D2CC7BDB9DB}"/>
              </a:ext>
            </a:extLst>
          </p:cNvPr>
          <p:cNvPicPr>
            <a:picLocks noChangeAspect="1"/>
          </p:cNvPicPr>
          <p:nvPr/>
        </p:nvPicPr>
        <p:blipFill rotWithShape="1">
          <a:blip r:embed="rId4"/>
          <a:srcRect l="24259" r="9132" b="-2"/>
          <a:stretch/>
        </p:blipFill>
        <p:spPr>
          <a:xfrm>
            <a:off x="8348570" y="321734"/>
            <a:ext cx="3535590" cy="2985818"/>
          </a:xfrm>
          <a:prstGeom prst="rect">
            <a:avLst/>
          </a:prstGeom>
        </p:spPr>
      </p:pic>
      <p:cxnSp>
        <p:nvCxnSpPr>
          <p:cNvPr id="25" name="Straight Connector 24">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indoor, wall, floor, window&#10;&#10;Description automatically generated">
            <a:extLst>
              <a:ext uri="{FF2B5EF4-FFF2-40B4-BE49-F238E27FC236}">
                <a16:creationId xmlns:a16="http://schemas.microsoft.com/office/drawing/2014/main" id="{DBAB2645-94DA-0139-1009-DE16997D4A40}"/>
              </a:ext>
            </a:extLst>
          </p:cNvPr>
          <p:cNvPicPr>
            <a:picLocks noChangeAspect="1"/>
          </p:cNvPicPr>
          <p:nvPr/>
        </p:nvPicPr>
        <p:blipFill rotWithShape="1">
          <a:blip r:embed="rId5">
            <a:extLst>
              <a:ext uri="{28A0092B-C50C-407E-A947-70E740481C1C}">
                <a14:useLocalDpi xmlns:a14="http://schemas.microsoft.com/office/drawing/2010/main" val="0"/>
              </a:ext>
            </a:extLst>
          </a:blip>
          <a:srcRect l="32605" r="16193" b="-2"/>
          <a:stretch/>
        </p:blipFill>
        <p:spPr>
          <a:xfrm>
            <a:off x="317635" y="3509433"/>
            <a:ext cx="4160452" cy="3026833"/>
          </a:xfrm>
          <a:prstGeom prst="rect">
            <a:avLst/>
          </a:prstGeom>
        </p:spPr>
      </p:pic>
    </p:spTree>
    <p:extLst>
      <p:ext uri="{BB962C8B-B14F-4D97-AF65-F5344CB8AC3E}">
        <p14:creationId xmlns:p14="http://schemas.microsoft.com/office/powerpoint/2010/main" val="18275954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A29398BB-6F62-472B-88B2-8D942FEB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oom with a table and chairs&#10;&#10;Description automatically generated with low confidence">
            <a:extLst>
              <a:ext uri="{FF2B5EF4-FFF2-40B4-BE49-F238E27FC236}">
                <a16:creationId xmlns:a16="http://schemas.microsoft.com/office/drawing/2014/main" id="{1FB29128-B20C-52F0-E660-A3A52122AAF1}"/>
              </a:ext>
            </a:extLst>
          </p:cNvPr>
          <p:cNvPicPr>
            <a:picLocks noChangeAspect="1"/>
          </p:cNvPicPr>
          <p:nvPr/>
        </p:nvPicPr>
        <p:blipFill rotWithShape="1">
          <a:blip r:embed="rId2">
            <a:extLst>
              <a:ext uri="{28A0092B-C50C-407E-A947-70E740481C1C}">
                <a14:useLocalDpi xmlns:a14="http://schemas.microsoft.com/office/drawing/2010/main" val="0"/>
              </a:ext>
            </a:extLst>
          </a:blip>
          <a:srcRect t="7628" b="17621"/>
          <a:stretch/>
        </p:blipFill>
        <p:spPr>
          <a:xfrm>
            <a:off x="-1" y="10"/>
            <a:ext cx="12192000" cy="6857990"/>
          </a:xfrm>
          <a:prstGeom prst="rect">
            <a:avLst/>
          </a:prstGeom>
        </p:spPr>
      </p:pic>
      <p:sp>
        <p:nvSpPr>
          <p:cNvPr id="44" name="Freeform: Shape 43">
            <a:extLst>
              <a:ext uri="{FF2B5EF4-FFF2-40B4-BE49-F238E27FC236}">
                <a16:creationId xmlns:a16="http://schemas.microsoft.com/office/drawing/2014/main" id="{615A59BC-530D-4881-A29E-CB9EE2D49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938" y="1073777"/>
            <a:ext cx="4994062" cy="4412648"/>
          </a:xfrm>
          <a:custGeom>
            <a:avLst/>
            <a:gdLst>
              <a:gd name="connsiteX0" fmla="*/ 1437823 w 4994062"/>
              <a:gd name="connsiteY0" fmla="*/ 0 h 4412648"/>
              <a:gd name="connsiteX1" fmla="*/ 3556238 w 4994062"/>
              <a:gd name="connsiteY1" fmla="*/ 0 h 4412648"/>
              <a:gd name="connsiteX2" fmla="*/ 3885668 w 4994062"/>
              <a:gd name="connsiteY2" fmla="*/ 191458 h 4412648"/>
              <a:gd name="connsiteX3" fmla="*/ 4942588 w 4994062"/>
              <a:gd name="connsiteY3" fmla="*/ 2019425 h 4412648"/>
              <a:gd name="connsiteX4" fmla="*/ 4942588 w 4994062"/>
              <a:gd name="connsiteY4" fmla="*/ 2393224 h 4412648"/>
              <a:gd name="connsiteX5" fmla="*/ 4550147 w 4994062"/>
              <a:gd name="connsiteY5" fmla="*/ 3071961 h 4412648"/>
              <a:gd name="connsiteX6" fmla="*/ 4549818 w 4994062"/>
              <a:gd name="connsiteY6" fmla="*/ 3072530 h 4412648"/>
              <a:gd name="connsiteX7" fmla="*/ 4539741 w 4994062"/>
              <a:gd name="connsiteY7" fmla="*/ 3072530 h 4412648"/>
              <a:gd name="connsiteX8" fmla="*/ 3588169 w 4994062"/>
              <a:gd name="connsiteY8" fmla="*/ 3072530 h 4412648"/>
              <a:gd name="connsiteX9" fmla="*/ 3432811 w 4994062"/>
              <a:gd name="connsiteY9" fmla="*/ 3158889 h 4412648"/>
              <a:gd name="connsiteX10" fmla="*/ 2889055 w 4994062"/>
              <a:gd name="connsiteY10" fmla="*/ 4089642 h 4412648"/>
              <a:gd name="connsiteX11" fmla="*/ 2889055 w 4994062"/>
              <a:gd name="connsiteY11" fmla="*/ 4268756 h 4412648"/>
              <a:gd name="connsiteX12" fmla="*/ 2957025 w 4994062"/>
              <a:gd name="connsiteY12" fmla="*/ 4385100 h 4412648"/>
              <a:gd name="connsiteX13" fmla="*/ 2973119 w 4994062"/>
              <a:gd name="connsiteY13" fmla="*/ 4412648 h 4412648"/>
              <a:gd name="connsiteX14" fmla="*/ 2913734 w 4994062"/>
              <a:gd name="connsiteY14" fmla="*/ 4412648 h 4412648"/>
              <a:gd name="connsiteX15" fmla="*/ 1437823 w 4994062"/>
              <a:gd name="connsiteY15" fmla="*/ 4412648 h 4412648"/>
              <a:gd name="connsiteX16" fmla="*/ 1112968 w 4994062"/>
              <a:gd name="connsiteY16" fmla="*/ 4221190 h 4412648"/>
              <a:gd name="connsiteX17" fmla="*/ 51474 w 4994062"/>
              <a:gd name="connsiteY17" fmla="*/ 2393224 h 4412648"/>
              <a:gd name="connsiteX18" fmla="*/ 51474 w 4994062"/>
              <a:gd name="connsiteY18" fmla="*/ 2019425 h 4412648"/>
              <a:gd name="connsiteX19" fmla="*/ 1112968 w 4994062"/>
              <a:gd name="connsiteY19" fmla="*/ 191458 h 4412648"/>
              <a:gd name="connsiteX20" fmla="*/ 1437823 w 4994062"/>
              <a:gd name="connsiteY20" fmla="*/ 0 h 44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94062" h="4412648">
                <a:moveTo>
                  <a:pt x="1437823" y="0"/>
                </a:moveTo>
                <a:cubicBezTo>
                  <a:pt x="1437823" y="0"/>
                  <a:pt x="1437823" y="0"/>
                  <a:pt x="3556238" y="0"/>
                </a:cubicBezTo>
                <a:cubicBezTo>
                  <a:pt x="3693500" y="0"/>
                  <a:pt x="3817038" y="72936"/>
                  <a:pt x="3885668" y="191458"/>
                </a:cubicBezTo>
                <a:cubicBezTo>
                  <a:pt x="3885668" y="191458"/>
                  <a:pt x="3885668" y="191458"/>
                  <a:pt x="4942588" y="2019425"/>
                </a:cubicBezTo>
                <a:cubicBezTo>
                  <a:pt x="5011220" y="2133388"/>
                  <a:pt x="5011220" y="2279261"/>
                  <a:pt x="4942588" y="2393224"/>
                </a:cubicBezTo>
                <a:cubicBezTo>
                  <a:pt x="4942588" y="2393224"/>
                  <a:pt x="4942588" y="2393224"/>
                  <a:pt x="4550147" y="3071961"/>
                </a:cubicBezTo>
                <a:lnTo>
                  <a:pt x="4549818" y="3072530"/>
                </a:lnTo>
                <a:lnTo>
                  <a:pt x="4539741" y="3072530"/>
                </a:lnTo>
                <a:cubicBezTo>
                  <a:pt x="4403802" y="3072530"/>
                  <a:pt x="4131924" y="3072530"/>
                  <a:pt x="3588169" y="3072530"/>
                </a:cubicBezTo>
                <a:cubicBezTo>
                  <a:pt x="3529910" y="3072530"/>
                  <a:pt x="3458704" y="3110912"/>
                  <a:pt x="3432811" y="3158889"/>
                </a:cubicBezTo>
                <a:cubicBezTo>
                  <a:pt x="3432811" y="3158889"/>
                  <a:pt x="3432811" y="3158889"/>
                  <a:pt x="2889055" y="4089642"/>
                </a:cubicBezTo>
                <a:cubicBezTo>
                  <a:pt x="2859925" y="4140817"/>
                  <a:pt x="2859925" y="4217580"/>
                  <a:pt x="2889055" y="4268756"/>
                </a:cubicBezTo>
                <a:cubicBezTo>
                  <a:pt x="2889055" y="4268756"/>
                  <a:pt x="2889055" y="4268756"/>
                  <a:pt x="2957025" y="4385100"/>
                </a:cubicBezTo>
                <a:lnTo>
                  <a:pt x="2973119" y="4412648"/>
                </a:lnTo>
                <a:lnTo>
                  <a:pt x="2913734" y="4412648"/>
                </a:lnTo>
                <a:cubicBezTo>
                  <a:pt x="2599952" y="4412648"/>
                  <a:pt x="2132928" y="4412648"/>
                  <a:pt x="1437823" y="4412648"/>
                </a:cubicBezTo>
                <a:cubicBezTo>
                  <a:pt x="1305136" y="4412648"/>
                  <a:pt x="1177025" y="4339712"/>
                  <a:pt x="1112968" y="4221190"/>
                </a:cubicBezTo>
                <a:cubicBezTo>
                  <a:pt x="1112968" y="4221190"/>
                  <a:pt x="1112968" y="4221190"/>
                  <a:pt x="51474" y="2393224"/>
                </a:cubicBezTo>
                <a:cubicBezTo>
                  <a:pt x="-17158" y="2279261"/>
                  <a:pt x="-17158" y="2133388"/>
                  <a:pt x="51474" y="2019425"/>
                </a:cubicBezTo>
                <a:cubicBezTo>
                  <a:pt x="51474" y="2019425"/>
                  <a:pt x="51474" y="2019425"/>
                  <a:pt x="1112968" y="191458"/>
                </a:cubicBezTo>
                <a:cubicBezTo>
                  <a:pt x="1177025" y="72936"/>
                  <a:pt x="1305136" y="0"/>
                  <a:pt x="143782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3" name="TextBox 2">
            <a:extLst>
              <a:ext uri="{FF2B5EF4-FFF2-40B4-BE49-F238E27FC236}">
                <a16:creationId xmlns:a16="http://schemas.microsoft.com/office/drawing/2014/main" id="{CDE9B5F7-1061-1878-5908-4F497972634C}"/>
              </a:ext>
            </a:extLst>
          </p:cNvPr>
          <p:cNvSpPr txBox="1"/>
          <p:nvPr/>
        </p:nvSpPr>
        <p:spPr>
          <a:xfrm>
            <a:off x="2050536" y="1874520"/>
            <a:ext cx="3447288" cy="179222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100" b="1" kern="1200">
                <a:solidFill>
                  <a:schemeClr val="bg1"/>
                </a:solidFill>
                <a:latin typeface="+mj-lt"/>
                <a:ea typeface="+mj-ea"/>
                <a:cs typeface="+mj-cs"/>
              </a:rPr>
              <a:t>MARASIGAN CONDO UNIT 2</a:t>
            </a:r>
          </a:p>
        </p:txBody>
      </p:sp>
      <p:sp>
        <p:nvSpPr>
          <p:cNvPr id="46" name="Freeform: Shape 45">
            <a:extLst>
              <a:ext uri="{FF2B5EF4-FFF2-40B4-BE49-F238E27FC236}">
                <a16:creationId xmlns:a16="http://schemas.microsoft.com/office/drawing/2014/main" id="{B30C4DF2-5ED3-49D9-B858-DF0352353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65" y="296419"/>
            <a:ext cx="1780451" cy="1559449"/>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AE3A574D-B060-9B87-37CF-8E07E29C12FE}"/>
              </a:ext>
            </a:extLst>
          </p:cNvPr>
          <p:cNvPicPr>
            <a:picLocks noChangeAspect="1"/>
          </p:cNvPicPr>
          <p:nvPr/>
        </p:nvPicPr>
        <p:blipFill rotWithShape="1">
          <a:blip r:embed="rId3"/>
          <a:srcRect l="25451" r="10327" b="1"/>
          <a:stretch/>
        </p:blipFill>
        <p:spPr>
          <a:xfrm>
            <a:off x="407113" y="384049"/>
            <a:ext cx="1580356" cy="1384190"/>
          </a:xfrm>
          <a:custGeom>
            <a:avLst/>
            <a:gdLst/>
            <a:ahLst/>
            <a:cxnLst/>
            <a:rect l="l" t="t" r="r" b="b"/>
            <a:pathLst>
              <a:path w="1580356" h="1384190">
                <a:moveTo>
                  <a:pt x="450880" y="0"/>
                </a:moveTo>
                <a:cubicBezTo>
                  <a:pt x="1130995" y="0"/>
                  <a:pt x="1130995" y="0"/>
                  <a:pt x="1130995" y="0"/>
                </a:cubicBezTo>
                <a:cubicBezTo>
                  <a:pt x="1165405" y="0"/>
                  <a:pt x="1209937" y="24003"/>
                  <a:pt x="1228154" y="54008"/>
                </a:cubicBezTo>
                <a:cubicBezTo>
                  <a:pt x="1568211" y="636088"/>
                  <a:pt x="1568211" y="636088"/>
                  <a:pt x="1568211" y="636088"/>
                </a:cubicBezTo>
                <a:cubicBezTo>
                  <a:pt x="1584405" y="668092"/>
                  <a:pt x="1584405" y="716098"/>
                  <a:pt x="1568211" y="748103"/>
                </a:cubicBezTo>
                <a:cubicBezTo>
                  <a:pt x="1228154" y="1330182"/>
                  <a:pt x="1228154" y="1330182"/>
                  <a:pt x="1228154" y="1330182"/>
                </a:cubicBezTo>
                <a:cubicBezTo>
                  <a:pt x="1209937" y="1360187"/>
                  <a:pt x="1165405" y="1384190"/>
                  <a:pt x="1130995" y="1384190"/>
                </a:cubicBezTo>
                <a:lnTo>
                  <a:pt x="450880" y="1384190"/>
                </a:lnTo>
                <a:cubicBezTo>
                  <a:pt x="414446" y="1384190"/>
                  <a:pt x="369914" y="1360187"/>
                  <a:pt x="353721" y="1330182"/>
                </a:cubicBezTo>
                <a:cubicBezTo>
                  <a:pt x="13664" y="748103"/>
                  <a:pt x="13664" y="748103"/>
                  <a:pt x="13664" y="748103"/>
                </a:cubicBezTo>
                <a:cubicBezTo>
                  <a:pt x="-4554" y="716098"/>
                  <a:pt x="-4554" y="668092"/>
                  <a:pt x="13664" y="636088"/>
                </a:cubicBezTo>
                <a:cubicBezTo>
                  <a:pt x="353721" y="54008"/>
                  <a:pt x="353721" y="54008"/>
                  <a:pt x="353721" y="54008"/>
                </a:cubicBezTo>
                <a:cubicBezTo>
                  <a:pt x="369914" y="24003"/>
                  <a:pt x="414446" y="0"/>
                  <a:pt x="450880" y="0"/>
                </a:cubicBezTo>
                <a:close/>
              </a:path>
            </a:pathLst>
          </a:custGeom>
        </p:spPr>
      </p:pic>
      <p:sp>
        <p:nvSpPr>
          <p:cNvPr id="48" name="Freeform: Shape 47">
            <a:extLst>
              <a:ext uri="{FF2B5EF4-FFF2-40B4-BE49-F238E27FC236}">
                <a16:creationId xmlns:a16="http://schemas.microsoft.com/office/drawing/2014/main" id="{25E816B0-A826-4F6C-B444-91E42AB2A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4570" y="1127731"/>
            <a:ext cx="2143461" cy="1877400"/>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picture containing indoor, wall, room, living&#10;&#10;Description automatically generated">
            <a:extLst>
              <a:ext uri="{FF2B5EF4-FFF2-40B4-BE49-F238E27FC236}">
                <a16:creationId xmlns:a16="http://schemas.microsoft.com/office/drawing/2014/main" id="{3E85DAA0-98EA-B269-2AE0-4214EF38FE8A}"/>
              </a:ext>
            </a:extLst>
          </p:cNvPr>
          <p:cNvPicPr>
            <a:picLocks noChangeAspect="1"/>
          </p:cNvPicPr>
          <p:nvPr/>
        </p:nvPicPr>
        <p:blipFill rotWithShape="1">
          <a:blip r:embed="rId4">
            <a:extLst>
              <a:ext uri="{28A0092B-C50C-407E-A947-70E740481C1C}">
                <a14:useLocalDpi xmlns:a14="http://schemas.microsoft.com/office/drawing/2010/main" val="0"/>
              </a:ext>
            </a:extLst>
          </a:blip>
          <a:srcRect r="-4" b="18248"/>
          <a:stretch/>
        </p:blipFill>
        <p:spPr>
          <a:xfrm>
            <a:off x="5751523" y="1212647"/>
            <a:ext cx="1949559" cy="1707568"/>
          </a:xfrm>
          <a:custGeom>
            <a:avLst/>
            <a:gdLst/>
            <a:ahLst/>
            <a:cxnLst/>
            <a:rect l="l" t="t" r="r" b="b"/>
            <a:pathLst>
              <a:path w="1949559" h="1707568">
                <a:moveTo>
                  <a:pt x="556214" y="0"/>
                </a:moveTo>
                <a:cubicBezTo>
                  <a:pt x="1395218" y="0"/>
                  <a:pt x="1395218" y="0"/>
                  <a:pt x="1395218" y="0"/>
                </a:cubicBezTo>
                <a:cubicBezTo>
                  <a:pt x="1437667" y="0"/>
                  <a:pt x="1492603" y="29611"/>
                  <a:pt x="1515075" y="66625"/>
                </a:cubicBezTo>
                <a:cubicBezTo>
                  <a:pt x="1934577" y="784692"/>
                  <a:pt x="1934577" y="784692"/>
                  <a:pt x="1934577" y="784692"/>
                </a:cubicBezTo>
                <a:cubicBezTo>
                  <a:pt x="1954553" y="824174"/>
                  <a:pt x="1954553" y="883396"/>
                  <a:pt x="1934577" y="922877"/>
                </a:cubicBezTo>
                <a:cubicBezTo>
                  <a:pt x="1515075" y="1640944"/>
                  <a:pt x="1515075" y="1640944"/>
                  <a:pt x="1515075" y="1640944"/>
                </a:cubicBezTo>
                <a:cubicBezTo>
                  <a:pt x="1492603" y="1677958"/>
                  <a:pt x="1437667" y="1707568"/>
                  <a:pt x="1395218" y="1707568"/>
                </a:cubicBezTo>
                <a:lnTo>
                  <a:pt x="556214" y="1707568"/>
                </a:lnTo>
                <a:cubicBezTo>
                  <a:pt x="511268" y="1707568"/>
                  <a:pt x="456334" y="1677958"/>
                  <a:pt x="436357" y="1640944"/>
                </a:cubicBezTo>
                <a:cubicBezTo>
                  <a:pt x="16856" y="922877"/>
                  <a:pt x="16856" y="922877"/>
                  <a:pt x="16856" y="922877"/>
                </a:cubicBezTo>
                <a:cubicBezTo>
                  <a:pt x="-5618" y="883396"/>
                  <a:pt x="-5618" y="824174"/>
                  <a:pt x="16856" y="784692"/>
                </a:cubicBezTo>
                <a:cubicBezTo>
                  <a:pt x="436357" y="66625"/>
                  <a:pt x="436357" y="66625"/>
                  <a:pt x="436357" y="66625"/>
                </a:cubicBezTo>
                <a:cubicBezTo>
                  <a:pt x="456334" y="29611"/>
                  <a:pt x="511268" y="0"/>
                  <a:pt x="556214" y="0"/>
                </a:cubicBezTo>
                <a:close/>
              </a:path>
            </a:pathLst>
          </a:custGeom>
        </p:spPr>
      </p:pic>
      <p:sp>
        <p:nvSpPr>
          <p:cNvPr id="50" name="Freeform: Shape 49">
            <a:extLst>
              <a:ext uri="{FF2B5EF4-FFF2-40B4-BE49-F238E27FC236}">
                <a16:creationId xmlns:a16="http://schemas.microsoft.com/office/drawing/2014/main" id="{89E7A3B0-8177-473E-B1D0-59D0661DC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5292" y="4122951"/>
            <a:ext cx="2527006" cy="221333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A picture containing indoor, wall, room, living&#10;&#10;Description automatically generated">
            <a:extLst>
              <a:ext uri="{FF2B5EF4-FFF2-40B4-BE49-F238E27FC236}">
                <a16:creationId xmlns:a16="http://schemas.microsoft.com/office/drawing/2014/main" id="{933C959A-A169-F402-D1CC-8F0BD8899695}"/>
              </a:ext>
            </a:extLst>
          </p:cNvPr>
          <p:cNvPicPr>
            <a:picLocks noChangeAspect="1"/>
          </p:cNvPicPr>
          <p:nvPr/>
        </p:nvPicPr>
        <p:blipFill rotWithShape="1">
          <a:blip r:embed="rId4">
            <a:extLst>
              <a:ext uri="{28A0092B-C50C-407E-A947-70E740481C1C}">
                <a14:useLocalDpi xmlns:a14="http://schemas.microsoft.com/office/drawing/2010/main" val="0"/>
              </a:ext>
            </a:extLst>
          </a:blip>
          <a:srcRect r="7" b="18258"/>
          <a:stretch/>
        </p:blipFill>
        <p:spPr>
          <a:xfrm>
            <a:off x="4059590" y="4222564"/>
            <a:ext cx="2298408" cy="2013116"/>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spTree>
    <p:extLst>
      <p:ext uri="{BB962C8B-B14F-4D97-AF65-F5344CB8AC3E}">
        <p14:creationId xmlns:p14="http://schemas.microsoft.com/office/powerpoint/2010/main" val="4102677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E1FBF6-4703-9EC4-CE21-CD8566870B28}"/>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descr="A collage of a house&#10;&#10;Description automatically generated with low confidence">
            <a:extLst>
              <a:ext uri="{FF2B5EF4-FFF2-40B4-BE49-F238E27FC236}">
                <a16:creationId xmlns:a16="http://schemas.microsoft.com/office/drawing/2014/main" id="{29601C30-178D-A333-CECD-7DB659AB0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13" y="0"/>
            <a:ext cx="11515725" cy="6858000"/>
          </a:xfrm>
          <a:prstGeom prst="rect">
            <a:avLst/>
          </a:prstGeom>
        </p:spPr>
      </p:pic>
    </p:spTree>
    <p:extLst>
      <p:ext uri="{BB962C8B-B14F-4D97-AF65-F5344CB8AC3E}">
        <p14:creationId xmlns:p14="http://schemas.microsoft.com/office/powerpoint/2010/main" val="14253093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D41D0D-EC09-83C8-929F-D6E4B6552D70}"/>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descr="Engineering drawing&#10;&#10;Description automatically generated with low confidence">
            <a:extLst>
              <a:ext uri="{FF2B5EF4-FFF2-40B4-BE49-F238E27FC236}">
                <a16:creationId xmlns:a16="http://schemas.microsoft.com/office/drawing/2014/main" id="{932D1822-D678-19A5-121C-D055A33EA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 y="0"/>
            <a:ext cx="11329987" cy="6858000"/>
          </a:xfrm>
          <a:prstGeom prst="rect">
            <a:avLst/>
          </a:prstGeom>
        </p:spPr>
      </p:pic>
    </p:spTree>
    <p:extLst>
      <p:ext uri="{BB962C8B-B14F-4D97-AF65-F5344CB8AC3E}">
        <p14:creationId xmlns:p14="http://schemas.microsoft.com/office/powerpoint/2010/main" val="2629715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476AF6-6ABC-4539-C824-901F602BBDFE}"/>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descr="A picture containing website&#10;&#10;Description automatically generated">
            <a:extLst>
              <a:ext uri="{FF2B5EF4-FFF2-40B4-BE49-F238E27FC236}">
                <a16:creationId xmlns:a16="http://schemas.microsoft.com/office/drawing/2014/main" id="{DE16CF22-0064-06A1-2C48-2CF716082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63" y="0"/>
            <a:ext cx="11444287" cy="6858000"/>
          </a:xfrm>
          <a:prstGeom prst="rect">
            <a:avLst/>
          </a:prstGeom>
        </p:spPr>
      </p:pic>
    </p:spTree>
    <p:extLst>
      <p:ext uri="{BB962C8B-B14F-4D97-AF65-F5344CB8AC3E}">
        <p14:creationId xmlns:p14="http://schemas.microsoft.com/office/powerpoint/2010/main" val="1909094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text, indoor, ceiling, floor&#10;&#10;Description automatically generated">
            <a:extLst>
              <a:ext uri="{FF2B5EF4-FFF2-40B4-BE49-F238E27FC236}">
                <a16:creationId xmlns:a16="http://schemas.microsoft.com/office/drawing/2014/main" id="{D18D4F8D-DE68-E236-06B9-D3E498674F22}"/>
              </a:ext>
            </a:extLst>
          </p:cNvPr>
          <p:cNvPicPr>
            <a:picLocks noChangeAspect="1"/>
          </p:cNvPicPr>
          <p:nvPr/>
        </p:nvPicPr>
        <p:blipFill rotWithShape="1">
          <a:blip r:embed="rId2">
            <a:extLst>
              <a:ext uri="{28A0092B-C50C-407E-A947-70E740481C1C}">
                <a14:useLocalDpi xmlns:a14="http://schemas.microsoft.com/office/drawing/2010/main" val="0"/>
              </a:ext>
            </a:extLst>
          </a:blip>
          <a:srcRect t="19079" r="-2" b="22957"/>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2" name="Picture 1">
            <a:extLst>
              <a:ext uri="{FF2B5EF4-FFF2-40B4-BE49-F238E27FC236}">
                <a16:creationId xmlns:a16="http://schemas.microsoft.com/office/drawing/2014/main" id="{4FCA0B23-A1DF-3F76-B71B-0E6FB97E2340}"/>
              </a:ext>
            </a:extLst>
          </p:cNvPr>
          <p:cNvPicPr>
            <a:picLocks noChangeAspect="1"/>
          </p:cNvPicPr>
          <p:nvPr/>
        </p:nvPicPr>
        <p:blipFill rotWithShape="1">
          <a:blip r:embed="rId3"/>
          <a:srcRect l="756" r="754" b="-1"/>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6" name="Picture 5" descr="A restaurant with tables and chairs&#10;&#10;Description automatically generated with medium confidence">
            <a:extLst>
              <a:ext uri="{FF2B5EF4-FFF2-40B4-BE49-F238E27FC236}">
                <a16:creationId xmlns:a16="http://schemas.microsoft.com/office/drawing/2014/main" id="{54E354C7-845B-3855-FD36-B53032267CCB}"/>
              </a:ext>
            </a:extLst>
          </p:cNvPr>
          <p:cNvPicPr>
            <a:picLocks noChangeAspect="1"/>
          </p:cNvPicPr>
          <p:nvPr/>
        </p:nvPicPr>
        <p:blipFill rotWithShape="1">
          <a:blip r:embed="rId4">
            <a:extLst>
              <a:ext uri="{28A0092B-C50C-407E-A947-70E740481C1C}">
                <a14:useLocalDpi xmlns:a14="http://schemas.microsoft.com/office/drawing/2010/main" val="0"/>
              </a:ext>
            </a:extLst>
          </a:blip>
          <a:srcRect r="1810" b="-2"/>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4" name="Picture 3">
            <a:extLst>
              <a:ext uri="{FF2B5EF4-FFF2-40B4-BE49-F238E27FC236}">
                <a16:creationId xmlns:a16="http://schemas.microsoft.com/office/drawing/2014/main" id="{1EF9B842-73B1-45C0-DAE0-23266B1BD3C4}"/>
              </a:ext>
            </a:extLst>
          </p:cNvPr>
          <p:cNvPicPr>
            <a:picLocks noChangeAspect="1"/>
          </p:cNvPicPr>
          <p:nvPr/>
        </p:nvPicPr>
        <p:blipFill rotWithShape="1">
          <a:blip r:embed="rId5"/>
          <a:srcRect l="33223" r="35988" b="2"/>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
        <p:nvSpPr>
          <p:cNvPr id="12" name="TextBox 11">
            <a:extLst>
              <a:ext uri="{FF2B5EF4-FFF2-40B4-BE49-F238E27FC236}">
                <a16:creationId xmlns:a16="http://schemas.microsoft.com/office/drawing/2014/main" id="{5AAA1669-B672-9BD0-E8B0-89398098D5D1}"/>
              </a:ext>
            </a:extLst>
          </p:cNvPr>
          <p:cNvSpPr txBox="1"/>
          <p:nvPr/>
        </p:nvSpPr>
        <p:spPr>
          <a:xfrm>
            <a:off x="1245271" y="4051294"/>
            <a:ext cx="4859672" cy="1938992"/>
          </a:xfrm>
          <a:prstGeom prst="rect">
            <a:avLst/>
          </a:prstGeom>
          <a:noFill/>
        </p:spPr>
        <p:txBody>
          <a:bodyPr wrap="square" rtlCol="0">
            <a:spAutoFit/>
          </a:bodyPr>
          <a:lstStyle/>
          <a:p>
            <a:r>
              <a:rPr lang="en-PH" sz="6000" b="1" u="sng" dirty="0">
                <a:solidFill>
                  <a:schemeClr val="accent1">
                    <a:lumMod val="75000"/>
                  </a:schemeClr>
                </a:solidFill>
              </a:rPr>
              <a:t>REGISTRATION DOCUMENTS</a:t>
            </a:r>
          </a:p>
        </p:txBody>
      </p:sp>
    </p:spTree>
    <p:extLst>
      <p:ext uri="{BB962C8B-B14F-4D97-AF65-F5344CB8AC3E}">
        <p14:creationId xmlns:p14="http://schemas.microsoft.com/office/powerpoint/2010/main" val="2263160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B9590D-3B7F-E80C-0147-EA8582DF318A}"/>
              </a:ext>
            </a:extLst>
          </p:cNvPr>
          <p:cNvPicPr>
            <a:picLocks noChangeAspect="1"/>
          </p:cNvPicPr>
          <p:nvPr/>
        </p:nvPicPr>
        <p:blipFill rotWithShape="1">
          <a:blip r:embed="rId2"/>
          <a:srcRect t="90"/>
          <a:stretch/>
        </p:blipFill>
        <p:spPr>
          <a:xfrm>
            <a:off x="551582" y="3631096"/>
            <a:ext cx="5238001" cy="2760560"/>
          </a:xfrm>
          <a:prstGeom prst="rect">
            <a:avLst/>
          </a:prstGeom>
        </p:spPr>
      </p:pic>
      <p:sp>
        <p:nvSpPr>
          <p:cNvPr id="25" name="Rectangle 24">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52D63019-FD20-923C-532C-12E99753F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1768" y="321734"/>
            <a:ext cx="4279295" cy="6069922"/>
          </a:xfrm>
          <a:prstGeom prst="rect">
            <a:avLst/>
          </a:prstGeom>
        </p:spPr>
      </p:pic>
      <p:pic>
        <p:nvPicPr>
          <p:cNvPr id="8" name="Picture 7">
            <a:extLst>
              <a:ext uri="{FF2B5EF4-FFF2-40B4-BE49-F238E27FC236}">
                <a16:creationId xmlns:a16="http://schemas.microsoft.com/office/drawing/2014/main" id="{EACF0533-4492-A5E6-529B-C5C6A5F74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053" y="321734"/>
            <a:ext cx="5136174" cy="5593544"/>
          </a:xfrm>
          <a:prstGeom prst="rect">
            <a:avLst/>
          </a:prstGeom>
        </p:spPr>
      </p:pic>
    </p:spTree>
    <p:extLst>
      <p:ext uri="{BB962C8B-B14F-4D97-AF65-F5344CB8AC3E}">
        <p14:creationId xmlns:p14="http://schemas.microsoft.com/office/powerpoint/2010/main" val="3881143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DC7B0CA-F108-D742-1F4A-E038E66EE0C4}"/>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25022"/>
          <a:stretch/>
        </p:blipFill>
        <p:spPr>
          <a:xfrm>
            <a:off x="-8" y="-4"/>
            <a:ext cx="12192000" cy="6855958"/>
          </a:xfrm>
          <a:prstGeom prst="rect">
            <a:avLst/>
          </a:prstGeom>
        </p:spPr>
      </p:pic>
      <p:sp>
        <p:nvSpPr>
          <p:cNvPr id="3" name="TextBox 2">
            <a:extLst>
              <a:ext uri="{FF2B5EF4-FFF2-40B4-BE49-F238E27FC236}">
                <a16:creationId xmlns:a16="http://schemas.microsoft.com/office/drawing/2014/main" id="{0FA1A08B-8349-109A-8B9E-C8EEA31F4A3A}"/>
              </a:ext>
            </a:extLst>
          </p:cNvPr>
          <p:cNvSpPr txBox="1"/>
          <p:nvPr/>
        </p:nvSpPr>
        <p:spPr>
          <a:xfrm>
            <a:off x="4128368" y="4522156"/>
            <a:ext cx="4937937" cy="136321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u="sng" kern="1200">
                <a:solidFill>
                  <a:schemeClr val="tx1"/>
                </a:solidFill>
                <a:latin typeface="+mj-lt"/>
                <a:ea typeface="+mj-ea"/>
                <a:cs typeface="+mj-cs"/>
              </a:rPr>
              <a:t>COFFEE BEAN, ASUELA COVE DAVAO</a:t>
            </a:r>
          </a:p>
        </p:txBody>
      </p:sp>
      <p:sp>
        <p:nvSpPr>
          <p:cNvPr id="30" name="Freeform: Shape 29">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586DBED-AB07-0865-1ED4-00D87970690B}"/>
              </a:ext>
            </a:extLst>
          </p:cNvPr>
          <p:cNvPicPr>
            <a:picLocks noChangeAspect="1"/>
          </p:cNvPicPr>
          <p:nvPr/>
        </p:nvPicPr>
        <p:blipFill rotWithShape="1">
          <a:blip r:embed="rId3">
            <a:extLst>
              <a:ext uri="{28A0092B-C50C-407E-A947-70E740481C1C}">
                <a14:useLocalDpi xmlns:a14="http://schemas.microsoft.com/office/drawing/2010/main" val="0"/>
              </a:ext>
            </a:extLst>
          </a:blip>
          <a:srcRect t="7647" r="-1" b="14497"/>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6" name="Picture 15">
            <a:extLst>
              <a:ext uri="{FF2B5EF4-FFF2-40B4-BE49-F238E27FC236}">
                <a16:creationId xmlns:a16="http://schemas.microsoft.com/office/drawing/2014/main" id="{09D4B255-D9F9-6C81-08D0-2606B6438739}"/>
              </a:ext>
            </a:extLst>
          </p:cNvPr>
          <p:cNvPicPr>
            <a:picLocks noChangeAspect="1"/>
          </p:cNvPicPr>
          <p:nvPr/>
        </p:nvPicPr>
        <p:blipFill rotWithShape="1">
          <a:blip r:embed="rId4">
            <a:extLst>
              <a:ext uri="{28A0092B-C50C-407E-A947-70E740481C1C}">
                <a14:useLocalDpi xmlns:a14="http://schemas.microsoft.com/office/drawing/2010/main" val="0"/>
              </a:ext>
            </a:extLst>
          </a:blip>
          <a:srcRect l="21096" r="35026" b="2"/>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34" name="Oval 33">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2F2BDD19-E4E1-2EA7-9DBA-D50CB7B005DB}"/>
              </a:ext>
            </a:extLst>
          </p:cNvPr>
          <p:cNvPicPr>
            <a:picLocks noChangeAspect="1"/>
          </p:cNvPicPr>
          <p:nvPr/>
        </p:nvPicPr>
        <p:blipFill rotWithShape="1">
          <a:blip r:embed="rId5">
            <a:extLst>
              <a:ext uri="{28A0092B-C50C-407E-A947-70E740481C1C}">
                <a14:useLocalDpi xmlns:a14="http://schemas.microsoft.com/office/drawing/2010/main" val="0"/>
              </a:ext>
            </a:extLst>
          </a:blip>
          <a:srcRect l="3250" r="21752" b="3"/>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6" name="Freeform: Shape 35">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DD76148-FA71-6CEE-7634-94C505580AC1}"/>
              </a:ext>
            </a:extLst>
          </p:cNvPr>
          <p:cNvPicPr>
            <a:picLocks noChangeAspect="1"/>
          </p:cNvPicPr>
          <p:nvPr/>
        </p:nvPicPr>
        <p:blipFill rotWithShape="1">
          <a:blip r:embed="rId6"/>
          <a:srcRect l="30356" r="15235" b="3"/>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38" name="Freeform: Shape 3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 indoor, ceiling, floor&#10;&#10;Description automatically generated">
            <a:extLst>
              <a:ext uri="{FF2B5EF4-FFF2-40B4-BE49-F238E27FC236}">
                <a16:creationId xmlns:a16="http://schemas.microsoft.com/office/drawing/2014/main" id="{0CE2C21D-05EA-EAD1-BFA8-E8F6C36A9837}"/>
              </a:ext>
            </a:extLst>
          </p:cNvPr>
          <p:cNvPicPr>
            <a:picLocks noChangeAspect="1"/>
          </p:cNvPicPr>
          <p:nvPr/>
        </p:nvPicPr>
        <p:blipFill rotWithShape="1">
          <a:blip r:embed="rId7">
            <a:extLst>
              <a:ext uri="{28A0092B-C50C-407E-A947-70E740481C1C}">
                <a14:useLocalDpi xmlns:a14="http://schemas.microsoft.com/office/drawing/2010/main" val="0"/>
              </a:ext>
            </a:extLst>
          </a:blip>
          <a:srcRect l="20517" r="3351" b="1"/>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1157477056"/>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0A20FC-2199-347C-2D1D-0A1DF8A662BB}"/>
              </a:ext>
            </a:extLst>
          </p:cNvPr>
          <p:cNvPicPr>
            <a:picLocks noChangeAspect="1"/>
          </p:cNvPicPr>
          <p:nvPr/>
        </p:nvPicPr>
        <p:blipFill>
          <a:blip r:embed="rId2"/>
          <a:stretch>
            <a:fillRect/>
          </a:stretch>
        </p:blipFill>
        <p:spPr>
          <a:xfrm>
            <a:off x="666128" y="321734"/>
            <a:ext cx="5008911" cy="2905170"/>
          </a:xfrm>
          <a:prstGeom prst="rect">
            <a:avLst/>
          </a:prstGeom>
        </p:spPr>
      </p:pic>
      <p:pic>
        <p:nvPicPr>
          <p:cNvPr id="2" name="Picture 1">
            <a:extLst>
              <a:ext uri="{FF2B5EF4-FFF2-40B4-BE49-F238E27FC236}">
                <a16:creationId xmlns:a16="http://schemas.microsoft.com/office/drawing/2014/main" id="{6669E1CF-B771-7BC7-CEC7-2E7A54AEE1B8}"/>
              </a:ext>
            </a:extLst>
          </p:cNvPr>
          <p:cNvPicPr>
            <a:picLocks noChangeAspect="1"/>
          </p:cNvPicPr>
          <p:nvPr/>
        </p:nvPicPr>
        <p:blipFill rotWithShape="1">
          <a:blip r:embed="rId3"/>
          <a:srcRect t="90"/>
          <a:stretch/>
        </p:blipFill>
        <p:spPr>
          <a:xfrm>
            <a:off x="551582" y="3631096"/>
            <a:ext cx="5238001" cy="2760560"/>
          </a:xfrm>
          <a:prstGeom prst="rect">
            <a:avLst/>
          </a:prstGeom>
        </p:spPr>
      </p:pic>
      <p:sp>
        <p:nvSpPr>
          <p:cNvPr id="18" name="Rectangle 17">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 table&#10;&#10;Description automatically generated">
            <a:extLst>
              <a:ext uri="{FF2B5EF4-FFF2-40B4-BE49-F238E27FC236}">
                <a16:creationId xmlns:a16="http://schemas.microsoft.com/office/drawing/2014/main" id="{853E0965-60A6-0F7E-EF8E-C356F4024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2783" y="321734"/>
            <a:ext cx="4537266" cy="6069922"/>
          </a:xfrm>
          <a:prstGeom prst="rect">
            <a:avLst/>
          </a:prstGeom>
        </p:spPr>
      </p:pic>
    </p:spTree>
    <p:extLst>
      <p:ext uri="{BB962C8B-B14F-4D97-AF65-F5344CB8AC3E}">
        <p14:creationId xmlns:p14="http://schemas.microsoft.com/office/powerpoint/2010/main" val="3377516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Text, letter&#10;&#10;Description automatically generated">
            <a:extLst>
              <a:ext uri="{FF2B5EF4-FFF2-40B4-BE49-F238E27FC236}">
                <a16:creationId xmlns:a16="http://schemas.microsoft.com/office/drawing/2014/main" id="{32ABA972-9185-19C0-2422-E753FD505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582" y="321734"/>
            <a:ext cx="5238001" cy="2905170"/>
          </a:xfrm>
          <a:prstGeom prst="rect">
            <a:avLst/>
          </a:prstGeom>
        </p:spPr>
      </p:pic>
      <p:pic>
        <p:nvPicPr>
          <p:cNvPr id="2" name="Picture 1">
            <a:extLst>
              <a:ext uri="{FF2B5EF4-FFF2-40B4-BE49-F238E27FC236}">
                <a16:creationId xmlns:a16="http://schemas.microsoft.com/office/drawing/2014/main" id="{FB8B7EF0-9E4A-6177-C164-514BEFCD0800}"/>
              </a:ext>
            </a:extLst>
          </p:cNvPr>
          <p:cNvPicPr>
            <a:picLocks noChangeAspect="1"/>
          </p:cNvPicPr>
          <p:nvPr/>
        </p:nvPicPr>
        <p:blipFill rotWithShape="1">
          <a:blip r:embed="rId3"/>
          <a:srcRect t="90"/>
          <a:stretch/>
        </p:blipFill>
        <p:spPr>
          <a:xfrm>
            <a:off x="551582" y="3631096"/>
            <a:ext cx="5238001" cy="2760560"/>
          </a:xfrm>
          <a:prstGeom prst="rect">
            <a:avLst/>
          </a:prstGeom>
        </p:spPr>
      </p:pic>
      <p:sp>
        <p:nvSpPr>
          <p:cNvPr id="18" name="Rectangle 17">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2C3B404-B193-EC9C-39CE-88C9FADC9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5197" y="217676"/>
            <a:ext cx="4885566" cy="6514088"/>
          </a:xfrm>
          <a:prstGeom prst="rect">
            <a:avLst/>
          </a:prstGeom>
        </p:spPr>
      </p:pic>
    </p:spTree>
    <p:extLst>
      <p:ext uri="{BB962C8B-B14F-4D97-AF65-F5344CB8AC3E}">
        <p14:creationId xmlns:p14="http://schemas.microsoft.com/office/powerpoint/2010/main" val="29790155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B6A4328-F23E-124A-D854-BD7ABE4157D9}"/>
              </a:ext>
            </a:extLst>
          </p:cNvPr>
          <p:cNvPicPr>
            <a:picLocks noChangeAspect="1"/>
          </p:cNvPicPr>
          <p:nvPr/>
        </p:nvPicPr>
        <p:blipFill rotWithShape="1">
          <a:blip r:embed="rId2"/>
          <a:srcRect t="6306"/>
          <a:stretch/>
        </p:blipFill>
        <p:spPr>
          <a:xfrm>
            <a:off x="457200" y="457200"/>
            <a:ext cx="11277600" cy="5943600"/>
          </a:xfrm>
          <a:prstGeom prst="rect">
            <a:avLst/>
          </a:prstGeom>
        </p:spPr>
      </p:pic>
      <p:pic>
        <p:nvPicPr>
          <p:cNvPr id="4" name="Picture 3" descr="A picture containing text, screenshot, receipt, document&#10;&#10;Description automatically generated">
            <a:extLst>
              <a:ext uri="{FF2B5EF4-FFF2-40B4-BE49-F238E27FC236}">
                <a16:creationId xmlns:a16="http://schemas.microsoft.com/office/drawing/2014/main" id="{43DC4B6D-61BA-4BF4-A32A-5EDC609E6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275" y="1143000"/>
            <a:ext cx="8553450" cy="4572000"/>
          </a:xfrm>
          <a:prstGeom prst="rect">
            <a:avLst/>
          </a:prstGeom>
        </p:spPr>
      </p:pic>
    </p:spTree>
    <p:extLst>
      <p:ext uri="{BB962C8B-B14F-4D97-AF65-F5344CB8AC3E}">
        <p14:creationId xmlns:p14="http://schemas.microsoft.com/office/powerpoint/2010/main" val="41749091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BD74C43-5813-E44A-8417-03ACD516CF91}"/>
              </a:ext>
            </a:extLst>
          </p:cNvPr>
          <p:cNvPicPr>
            <a:picLocks noChangeAspect="1"/>
          </p:cNvPicPr>
          <p:nvPr/>
        </p:nvPicPr>
        <p:blipFill>
          <a:blip r:embed="rId2"/>
          <a:stretch>
            <a:fillRect/>
          </a:stretch>
        </p:blipFill>
        <p:spPr>
          <a:xfrm>
            <a:off x="462255" y="457200"/>
            <a:ext cx="11267490" cy="5943600"/>
          </a:xfrm>
          <a:prstGeom prst="rect">
            <a:avLst/>
          </a:prstGeom>
        </p:spPr>
      </p:pic>
      <p:pic>
        <p:nvPicPr>
          <p:cNvPr id="3" name="Picture 2">
            <a:extLst>
              <a:ext uri="{FF2B5EF4-FFF2-40B4-BE49-F238E27FC236}">
                <a16:creationId xmlns:a16="http://schemas.microsoft.com/office/drawing/2014/main" id="{A021687A-532F-9A9E-3042-32E7E7F9C14E}"/>
              </a:ext>
            </a:extLst>
          </p:cNvPr>
          <p:cNvPicPr>
            <a:picLocks noChangeAspect="1"/>
          </p:cNvPicPr>
          <p:nvPr/>
        </p:nvPicPr>
        <p:blipFill>
          <a:blip r:embed="rId3"/>
          <a:stretch>
            <a:fillRect/>
          </a:stretch>
        </p:blipFill>
        <p:spPr>
          <a:xfrm>
            <a:off x="171265" y="271463"/>
            <a:ext cx="7859483" cy="5784641"/>
          </a:xfrm>
          <a:prstGeom prst="rect">
            <a:avLst/>
          </a:prstGeom>
        </p:spPr>
      </p:pic>
      <p:sp>
        <p:nvSpPr>
          <p:cNvPr id="5" name="TextBox 4">
            <a:extLst>
              <a:ext uri="{FF2B5EF4-FFF2-40B4-BE49-F238E27FC236}">
                <a16:creationId xmlns:a16="http://schemas.microsoft.com/office/drawing/2014/main" id="{922EDD1B-58F7-75DE-1EFB-A602264E872D}"/>
              </a:ext>
            </a:extLst>
          </p:cNvPr>
          <p:cNvSpPr txBox="1"/>
          <p:nvPr/>
        </p:nvSpPr>
        <p:spPr>
          <a:xfrm>
            <a:off x="7543800" y="1"/>
            <a:ext cx="4476935" cy="7134880"/>
          </a:xfrm>
          <a:prstGeom prst="rect">
            <a:avLst/>
          </a:prstGeom>
          <a:noFill/>
        </p:spPr>
        <p:txBody>
          <a:bodyPr wrap="square">
            <a:spAutoFit/>
          </a:bodyPr>
          <a:lstStyle/>
          <a:p>
            <a:r>
              <a:rPr lang="en-PH" sz="2000" b="1" dirty="0">
                <a:solidFill>
                  <a:schemeClr val="bg1"/>
                </a:solidFill>
              </a:rPr>
              <a:t>MAIN OFFICE : 48 SANTAN STREET, PINGKIAN III ZONE 3, PASONG TAMO, Q.C.</a:t>
            </a:r>
          </a:p>
          <a:p>
            <a:r>
              <a:rPr lang="en-PH" sz="2000" b="1" dirty="0">
                <a:solidFill>
                  <a:schemeClr val="bg1"/>
                </a:solidFill>
              </a:rPr>
              <a:t> </a:t>
            </a:r>
          </a:p>
          <a:p>
            <a:r>
              <a:rPr lang="en-PH" sz="2000" b="1" dirty="0">
                <a:solidFill>
                  <a:schemeClr val="bg1"/>
                </a:solidFill>
              </a:rPr>
              <a:t>MOBILE NO. : 0917-650-7959 / 0932-843-6370</a:t>
            </a:r>
          </a:p>
          <a:p>
            <a:r>
              <a:rPr lang="en-PH" sz="2000" b="1" dirty="0">
                <a:solidFill>
                  <a:schemeClr val="bg1"/>
                </a:solidFill>
              </a:rPr>
              <a:t> </a:t>
            </a:r>
          </a:p>
          <a:p>
            <a:r>
              <a:rPr lang="en-PH" sz="2000" b="1" dirty="0">
                <a:solidFill>
                  <a:schemeClr val="bg1"/>
                </a:solidFill>
              </a:rPr>
              <a:t>EMAIL ADD. : gerald.salonga@yahoo.com</a:t>
            </a:r>
          </a:p>
          <a:p>
            <a:r>
              <a:rPr lang="en-PH" sz="2000" b="1" dirty="0">
                <a:solidFill>
                  <a:schemeClr val="bg1"/>
                </a:solidFill>
              </a:rPr>
              <a:t> </a:t>
            </a:r>
          </a:p>
          <a:p>
            <a:r>
              <a:rPr lang="en-PH" sz="2000" b="1" dirty="0">
                <a:solidFill>
                  <a:schemeClr val="bg1"/>
                </a:solidFill>
              </a:rPr>
              <a:t>DTI REG.  : SOLE/SINGLE PROPRIETOR</a:t>
            </a:r>
          </a:p>
          <a:p>
            <a:r>
              <a:rPr lang="en-PH" sz="2000" b="1" dirty="0">
                <a:solidFill>
                  <a:schemeClr val="bg1"/>
                </a:solidFill>
              </a:rPr>
              <a:t> </a:t>
            </a:r>
          </a:p>
          <a:p>
            <a:r>
              <a:rPr lang="en-PH" sz="2000" b="1" dirty="0">
                <a:solidFill>
                  <a:schemeClr val="bg1"/>
                </a:solidFill>
              </a:rPr>
              <a:t>DTI REG. NO. : 05813631</a:t>
            </a:r>
          </a:p>
          <a:p>
            <a:r>
              <a:rPr lang="en-PH" sz="2000" b="1" dirty="0">
                <a:solidFill>
                  <a:schemeClr val="bg1"/>
                </a:solidFill>
              </a:rPr>
              <a:t> </a:t>
            </a:r>
          </a:p>
          <a:p>
            <a:r>
              <a:rPr lang="en-PH" sz="2000" b="1" dirty="0">
                <a:solidFill>
                  <a:schemeClr val="bg1"/>
                </a:solidFill>
              </a:rPr>
              <a:t>TIN   : 249-737-799-000</a:t>
            </a:r>
          </a:p>
          <a:p>
            <a:r>
              <a:rPr lang="en-PH" sz="2000" b="1" dirty="0">
                <a:solidFill>
                  <a:schemeClr val="bg1"/>
                </a:solidFill>
              </a:rPr>
              <a:t> </a:t>
            </a:r>
          </a:p>
          <a:p>
            <a:r>
              <a:rPr lang="en-PH" sz="2000" b="1" dirty="0">
                <a:solidFill>
                  <a:schemeClr val="bg1"/>
                </a:solidFill>
              </a:rPr>
              <a:t>BUS. ACCT. NO. : 19-137464</a:t>
            </a:r>
          </a:p>
          <a:p>
            <a:r>
              <a:rPr lang="en-PH" sz="2000" b="1" dirty="0">
                <a:solidFill>
                  <a:schemeClr val="bg1"/>
                </a:solidFill>
              </a:rPr>
              <a:t> </a:t>
            </a:r>
          </a:p>
          <a:p>
            <a:r>
              <a:rPr lang="en-PH" sz="2000" b="1" dirty="0">
                <a:solidFill>
                  <a:schemeClr val="bg1"/>
                </a:solidFill>
              </a:rPr>
              <a:t>BC NO.  : 2019-00874</a:t>
            </a:r>
          </a:p>
          <a:p>
            <a:r>
              <a:rPr lang="en-PH" sz="2000" b="1" dirty="0">
                <a:solidFill>
                  <a:schemeClr val="bg1"/>
                </a:solidFill>
              </a:rPr>
              <a:t> </a:t>
            </a:r>
          </a:p>
          <a:p>
            <a:r>
              <a:rPr lang="en-PH" sz="2000" b="1" dirty="0">
                <a:solidFill>
                  <a:schemeClr val="bg1"/>
                </a:solidFill>
              </a:rPr>
              <a:t>BANK REF.  : EASTWEST BANK NOVALICHES-TALIPAPA BRANCH</a:t>
            </a:r>
          </a:p>
        </p:txBody>
      </p:sp>
    </p:spTree>
    <p:extLst>
      <p:ext uri="{BB962C8B-B14F-4D97-AF65-F5344CB8AC3E}">
        <p14:creationId xmlns:p14="http://schemas.microsoft.com/office/powerpoint/2010/main" val="685320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2" name="Picture 31" descr="A picture containing indoor, wall, ceiling&#10;&#10;Description automatically generated">
            <a:extLst>
              <a:ext uri="{FF2B5EF4-FFF2-40B4-BE49-F238E27FC236}">
                <a16:creationId xmlns:a16="http://schemas.microsoft.com/office/drawing/2014/main" id="{10789D9F-FFBE-A587-B4D1-62D5CE15E8E5}"/>
              </a:ext>
            </a:extLst>
          </p:cNvPr>
          <p:cNvPicPr>
            <a:picLocks noChangeAspect="1"/>
          </p:cNvPicPr>
          <p:nvPr/>
        </p:nvPicPr>
        <p:blipFill rotWithShape="1">
          <a:blip r:embed="rId2">
            <a:extLst>
              <a:ext uri="{28A0092B-C50C-407E-A947-70E740481C1C}">
                <a14:useLocalDpi xmlns:a14="http://schemas.microsoft.com/office/drawing/2010/main" val="0"/>
              </a:ext>
            </a:extLst>
          </a:blip>
          <a:srcRect r="12649" b="-1"/>
          <a:stretch/>
        </p:blipFill>
        <p:spPr>
          <a:xfrm>
            <a:off x="1" y="-1"/>
            <a:ext cx="3719750" cy="2225041"/>
          </a:xfrm>
          <a:prstGeom prst="rect">
            <a:avLst/>
          </a:prstGeom>
        </p:spPr>
      </p:pic>
      <p:pic>
        <p:nvPicPr>
          <p:cNvPr id="2" name="Picture 1">
            <a:extLst>
              <a:ext uri="{FF2B5EF4-FFF2-40B4-BE49-F238E27FC236}">
                <a16:creationId xmlns:a16="http://schemas.microsoft.com/office/drawing/2014/main" id="{BD72C9D8-1AC7-B672-72A9-900366162418}"/>
              </a:ext>
            </a:extLst>
          </p:cNvPr>
          <p:cNvPicPr>
            <a:picLocks noChangeAspect="1"/>
          </p:cNvPicPr>
          <p:nvPr/>
        </p:nvPicPr>
        <p:blipFill rotWithShape="1">
          <a:blip r:embed="rId3"/>
          <a:srcRect l="7705" r="3" b="3"/>
          <a:stretch/>
        </p:blipFill>
        <p:spPr>
          <a:xfrm>
            <a:off x="7622381" y="4616536"/>
            <a:ext cx="4569599" cy="2175592"/>
          </a:xfrm>
          <a:prstGeom prst="rect">
            <a:avLst/>
          </a:prstGeom>
        </p:spPr>
      </p:pic>
      <p:pic>
        <p:nvPicPr>
          <p:cNvPr id="21" name="Picture 20" descr="A picture containing indoor, wall, ceiling, furniture&#10;&#10;Description automatically generated">
            <a:extLst>
              <a:ext uri="{FF2B5EF4-FFF2-40B4-BE49-F238E27FC236}">
                <a16:creationId xmlns:a16="http://schemas.microsoft.com/office/drawing/2014/main" id="{8362CBE1-F413-C399-AA09-713707BFFAD1}"/>
              </a:ext>
            </a:extLst>
          </p:cNvPr>
          <p:cNvPicPr>
            <a:picLocks noChangeAspect="1"/>
          </p:cNvPicPr>
          <p:nvPr/>
        </p:nvPicPr>
        <p:blipFill rotWithShape="1">
          <a:blip r:embed="rId4">
            <a:extLst>
              <a:ext uri="{28A0092B-C50C-407E-A947-70E740481C1C}">
                <a14:useLocalDpi xmlns:a14="http://schemas.microsoft.com/office/drawing/2010/main" val="0"/>
              </a:ext>
            </a:extLst>
          </a:blip>
          <a:srcRect t="20833" r="-3" b="-3"/>
          <a:stretch/>
        </p:blipFill>
        <p:spPr>
          <a:xfrm>
            <a:off x="20" y="2316480"/>
            <a:ext cx="3719729" cy="2208616"/>
          </a:xfrm>
          <a:prstGeom prst="rect">
            <a:avLst/>
          </a:prstGeom>
        </p:spPr>
      </p:pic>
      <p:pic>
        <p:nvPicPr>
          <p:cNvPr id="19" name="Picture 18" descr="A picture containing text, ceiling, indoor, wall&#10;&#10;Description automatically generated">
            <a:extLst>
              <a:ext uri="{FF2B5EF4-FFF2-40B4-BE49-F238E27FC236}">
                <a16:creationId xmlns:a16="http://schemas.microsoft.com/office/drawing/2014/main" id="{DD223BE6-B7B0-88C4-654B-CF54A1DAF947}"/>
              </a:ext>
            </a:extLst>
          </p:cNvPr>
          <p:cNvPicPr>
            <a:picLocks noChangeAspect="1"/>
          </p:cNvPicPr>
          <p:nvPr/>
        </p:nvPicPr>
        <p:blipFill rotWithShape="1">
          <a:blip r:embed="rId5">
            <a:extLst>
              <a:ext uri="{28A0092B-C50C-407E-A947-70E740481C1C}">
                <a14:useLocalDpi xmlns:a14="http://schemas.microsoft.com/office/drawing/2010/main" val="0"/>
              </a:ext>
            </a:extLst>
          </a:blip>
          <a:srcRect t="20834" r="-4" b="-4"/>
          <a:stretch/>
        </p:blipFill>
        <p:spPr>
          <a:xfrm>
            <a:off x="3811189" y="2316480"/>
            <a:ext cx="3719748" cy="2208617"/>
          </a:xfrm>
          <a:prstGeom prst="rect">
            <a:avLst/>
          </a:prstGeom>
        </p:spPr>
      </p:pic>
      <p:pic>
        <p:nvPicPr>
          <p:cNvPr id="17" name="Picture 16" descr="A picture containing indoor, wall, ceiling, room&#10;&#10;Description automatically generated">
            <a:extLst>
              <a:ext uri="{FF2B5EF4-FFF2-40B4-BE49-F238E27FC236}">
                <a16:creationId xmlns:a16="http://schemas.microsoft.com/office/drawing/2014/main" id="{561B5D68-E8A1-DB55-9C34-1EA898BF85A4}"/>
              </a:ext>
            </a:extLst>
          </p:cNvPr>
          <p:cNvPicPr>
            <a:picLocks noChangeAspect="1"/>
          </p:cNvPicPr>
          <p:nvPr/>
        </p:nvPicPr>
        <p:blipFill rotWithShape="1">
          <a:blip r:embed="rId6">
            <a:extLst>
              <a:ext uri="{28A0092B-C50C-407E-A947-70E740481C1C}">
                <a14:useLocalDpi xmlns:a14="http://schemas.microsoft.com/office/drawing/2010/main" val="0"/>
              </a:ext>
            </a:extLst>
          </a:blip>
          <a:srcRect t="19656" r="-4" b="-4"/>
          <a:stretch/>
        </p:blipFill>
        <p:spPr>
          <a:xfrm>
            <a:off x="1" y="4616536"/>
            <a:ext cx="3719748" cy="2241464"/>
          </a:xfrm>
          <a:prstGeom prst="rect">
            <a:avLst/>
          </a:prstGeom>
        </p:spPr>
      </p:pic>
      <p:pic>
        <p:nvPicPr>
          <p:cNvPr id="23" name="Picture 22" descr="A picture containing wall, indoor, ceiling, room&#10;&#10;Description automatically generated">
            <a:extLst>
              <a:ext uri="{FF2B5EF4-FFF2-40B4-BE49-F238E27FC236}">
                <a16:creationId xmlns:a16="http://schemas.microsoft.com/office/drawing/2014/main" id="{FEF98A7D-0137-CABC-CA4E-56FB4B2F8AE6}"/>
              </a:ext>
            </a:extLst>
          </p:cNvPr>
          <p:cNvPicPr>
            <a:picLocks noChangeAspect="1"/>
          </p:cNvPicPr>
          <p:nvPr/>
        </p:nvPicPr>
        <p:blipFill rotWithShape="1">
          <a:blip r:embed="rId7">
            <a:extLst>
              <a:ext uri="{28A0092B-C50C-407E-A947-70E740481C1C}">
                <a14:useLocalDpi xmlns:a14="http://schemas.microsoft.com/office/drawing/2010/main" val="0"/>
              </a:ext>
            </a:extLst>
          </a:blip>
          <a:srcRect t="19328" r="-4" b="-4"/>
          <a:stretch/>
        </p:blipFill>
        <p:spPr>
          <a:xfrm>
            <a:off x="3811189" y="4607394"/>
            <a:ext cx="3719752" cy="2250607"/>
          </a:xfrm>
          <a:prstGeom prst="rect">
            <a:avLst/>
          </a:prstGeom>
        </p:spPr>
      </p:pic>
      <p:sp>
        <p:nvSpPr>
          <p:cNvPr id="3" name="TextBox 2">
            <a:extLst>
              <a:ext uri="{FF2B5EF4-FFF2-40B4-BE49-F238E27FC236}">
                <a16:creationId xmlns:a16="http://schemas.microsoft.com/office/drawing/2014/main" id="{84C44C0E-D4B8-4239-5C93-A3F78957B07A}"/>
              </a:ext>
            </a:extLst>
          </p:cNvPr>
          <p:cNvSpPr txBox="1"/>
          <p:nvPr/>
        </p:nvSpPr>
        <p:spPr>
          <a:xfrm>
            <a:off x="7622381" y="4958756"/>
            <a:ext cx="4414017" cy="1154509"/>
          </a:xfrm>
          <a:prstGeom prst="rect">
            <a:avLst/>
          </a:prstGeom>
        </p:spPr>
        <p:txBody>
          <a:bodyPr vert="horz" lIns="91440" tIns="45720" rIns="91440" bIns="45720" rtlCol="0">
            <a:noAutofit/>
          </a:bodyPr>
          <a:lstStyle/>
          <a:p>
            <a:pPr indent="-228600">
              <a:lnSpc>
                <a:spcPct val="90000"/>
              </a:lnSpc>
              <a:spcBef>
                <a:spcPct val="0"/>
              </a:spcBef>
              <a:spcAft>
                <a:spcPts val="600"/>
              </a:spcAft>
              <a:buFont typeface="Arial" panose="020B0604020202020204" pitchFamily="34" charset="0"/>
              <a:buChar char="•"/>
            </a:pPr>
            <a:r>
              <a:rPr lang="en-US" sz="2400" b="1" dirty="0"/>
              <a:t>PBB The Fort, BGC</a:t>
            </a:r>
          </a:p>
          <a:p>
            <a:pPr>
              <a:lnSpc>
                <a:spcPct val="90000"/>
              </a:lnSpc>
              <a:spcBef>
                <a:spcPct val="0"/>
              </a:spcBef>
              <a:spcAft>
                <a:spcPts val="600"/>
              </a:spcAft>
            </a:pPr>
            <a:r>
              <a:rPr lang="en-US" sz="2400" b="1" dirty="0"/>
              <a:t>Interior Renovation, Labor Works, Subcon Architectural and Electrical Works</a:t>
            </a:r>
          </a:p>
        </p:txBody>
      </p:sp>
      <p:pic>
        <p:nvPicPr>
          <p:cNvPr id="34" name="Picture 33" descr="A room with chairs and a table&#10;&#10;Description automatically generated with low confidence">
            <a:extLst>
              <a:ext uri="{FF2B5EF4-FFF2-40B4-BE49-F238E27FC236}">
                <a16:creationId xmlns:a16="http://schemas.microsoft.com/office/drawing/2014/main" id="{0EB8A087-FE8A-CDDA-49D2-DA6CED646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1188" y="-1"/>
            <a:ext cx="3719747" cy="2234184"/>
          </a:xfrm>
          <a:prstGeom prst="rect">
            <a:avLst/>
          </a:prstGeom>
        </p:spPr>
      </p:pic>
      <p:pic>
        <p:nvPicPr>
          <p:cNvPr id="40" name="Picture 39" descr="A picture containing wall, indoor, white, step&#10;&#10;Description automatically generated">
            <a:extLst>
              <a:ext uri="{FF2B5EF4-FFF2-40B4-BE49-F238E27FC236}">
                <a16:creationId xmlns:a16="http://schemas.microsoft.com/office/drawing/2014/main" id="{AD56B082-2194-0B1F-8774-846262B83D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2372" y="56597"/>
            <a:ext cx="4495834" cy="2168443"/>
          </a:xfrm>
          <a:prstGeom prst="rect">
            <a:avLst/>
          </a:prstGeom>
        </p:spPr>
      </p:pic>
      <p:pic>
        <p:nvPicPr>
          <p:cNvPr id="42" name="Picture 41" descr="A picture containing indoor, wall, ceiling, room&#10;&#10;Description automatically generated">
            <a:extLst>
              <a:ext uri="{FF2B5EF4-FFF2-40B4-BE49-F238E27FC236}">
                <a16:creationId xmlns:a16="http://schemas.microsoft.com/office/drawing/2014/main" id="{92288489-D745-4D19-97C3-3BE60C34F7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2372" y="2316481"/>
            <a:ext cx="4495834" cy="2168444"/>
          </a:xfrm>
          <a:prstGeom prst="rect">
            <a:avLst/>
          </a:prstGeom>
        </p:spPr>
      </p:pic>
    </p:spTree>
    <p:extLst>
      <p:ext uri="{BB962C8B-B14F-4D97-AF65-F5344CB8AC3E}">
        <p14:creationId xmlns:p14="http://schemas.microsoft.com/office/powerpoint/2010/main" val="85518652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Shape&#10;&#10;Description automatically generated">
            <a:extLst>
              <a:ext uri="{FF2B5EF4-FFF2-40B4-BE49-F238E27FC236}">
                <a16:creationId xmlns:a16="http://schemas.microsoft.com/office/drawing/2014/main" id="{F09DABDE-0A7D-3A74-6038-8F98CAD36CCF}"/>
              </a:ext>
            </a:extLst>
          </p:cNvPr>
          <p:cNvPicPr>
            <a:picLocks noChangeAspect="1"/>
          </p:cNvPicPr>
          <p:nvPr/>
        </p:nvPicPr>
        <p:blipFill rotWithShape="1">
          <a:blip r:embed="rId2"/>
          <a:srcRect l="60491"/>
          <a:stretch/>
        </p:blipFill>
        <p:spPr>
          <a:xfrm>
            <a:off x="1" y="1"/>
            <a:ext cx="2970465" cy="3383279"/>
          </a:xfrm>
          <a:prstGeom prst="rect">
            <a:avLst/>
          </a:prstGeom>
        </p:spPr>
      </p:pic>
      <p:pic>
        <p:nvPicPr>
          <p:cNvPr id="14" name="Picture 13" descr="A picture containing indoor, ceiling&#10;&#10;Description automatically generated">
            <a:extLst>
              <a:ext uri="{FF2B5EF4-FFF2-40B4-BE49-F238E27FC236}">
                <a16:creationId xmlns:a16="http://schemas.microsoft.com/office/drawing/2014/main" id="{0D368A64-44F5-4612-08C9-03EF2AEF4F34}"/>
              </a:ext>
            </a:extLst>
          </p:cNvPr>
          <p:cNvPicPr>
            <a:picLocks noChangeAspect="1"/>
          </p:cNvPicPr>
          <p:nvPr/>
        </p:nvPicPr>
        <p:blipFill rotWithShape="1">
          <a:blip r:embed="rId3">
            <a:extLst>
              <a:ext uri="{28A0092B-C50C-407E-A947-70E740481C1C}">
                <a14:useLocalDpi xmlns:a14="http://schemas.microsoft.com/office/drawing/2010/main" val="0"/>
              </a:ext>
            </a:extLst>
          </a:blip>
          <a:srcRect t="14218" r="5" b="363"/>
          <a:stretch/>
        </p:blipFill>
        <p:spPr>
          <a:xfrm>
            <a:off x="3072956" y="10"/>
            <a:ext cx="2970465" cy="3383268"/>
          </a:xfrm>
          <a:prstGeom prst="rect">
            <a:avLst/>
          </a:prstGeom>
        </p:spPr>
      </p:pic>
      <p:pic>
        <p:nvPicPr>
          <p:cNvPr id="8" name="Picture 7" descr="A picture containing indoor, wall, floor, ceiling&#10;&#10;Description automatically generated">
            <a:extLst>
              <a:ext uri="{FF2B5EF4-FFF2-40B4-BE49-F238E27FC236}">
                <a16:creationId xmlns:a16="http://schemas.microsoft.com/office/drawing/2014/main" id="{B980906F-8D60-902A-2DC3-D9F5EEB47683}"/>
              </a:ext>
            </a:extLst>
          </p:cNvPr>
          <p:cNvPicPr>
            <a:picLocks noChangeAspect="1"/>
          </p:cNvPicPr>
          <p:nvPr/>
        </p:nvPicPr>
        <p:blipFill rotWithShape="1">
          <a:blip r:embed="rId4">
            <a:extLst>
              <a:ext uri="{28A0092B-C50C-407E-A947-70E740481C1C}">
                <a14:useLocalDpi xmlns:a14="http://schemas.microsoft.com/office/drawing/2010/main" val="0"/>
              </a:ext>
            </a:extLst>
          </a:blip>
          <a:srcRect l="20340" r="13784" b="4"/>
          <a:stretch/>
        </p:blipFill>
        <p:spPr>
          <a:xfrm>
            <a:off x="6145909" y="10"/>
            <a:ext cx="2971800" cy="3383268"/>
          </a:xfrm>
          <a:prstGeom prst="rect">
            <a:avLst/>
          </a:prstGeom>
        </p:spPr>
      </p:pic>
      <p:pic>
        <p:nvPicPr>
          <p:cNvPr id="12" name="Picture 11" descr="A picture containing indoor, ceiling, wall, floor&#10;&#10;Description automatically generated">
            <a:extLst>
              <a:ext uri="{FF2B5EF4-FFF2-40B4-BE49-F238E27FC236}">
                <a16:creationId xmlns:a16="http://schemas.microsoft.com/office/drawing/2014/main" id="{A4B68ABF-2813-1839-E321-93C442344A48}"/>
              </a:ext>
            </a:extLst>
          </p:cNvPr>
          <p:cNvPicPr>
            <a:picLocks noChangeAspect="1"/>
          </p:cNvPicPr>
          <p:nvPr/>
        </p:nvPicPr>
        <p:blipFill rotWithShape="1">
          <a:blip r:embed="rId5">
            <a:extLst>
              <a:ext uri="{28A0092B-C50C-407E-A947-70E740481C1C}">
                <a14:useLocalDpi xmlns:a14="http://schemas.microsoft.com/office/drawing/2010/main" val="0"/>
              </a:ext>
            </a:extLst>
          </a:blip>
          <a:srcRect l="16958" r="17166" b="4"/>
          <a:stretch/>
        </p:blipFill>
        <p:spPr>
          <a:xfrm>
            <a:off x="9220200" y="10"/>
            <a:ext cx="2971800" cy="3383268"/>
          </a:xfrm>
          <a:prstGeom prst="rect">
            <a:avLst/>
          </a:prstGeom>
        </p:spPr>
      </p:pic>
      <p:pic>
        <p:nvPicPr>
          <p:cNvPr id="5" name="Picture 4" descr="A picture containing text, indoor, floor, ceiling&#10;&#10;Description automatically generated">
            <a:extLst>
              <a:ext uri="{FF2B5EF4-FFF2-40B4-BE49-F238E27FC236}">
                <a16:creationId xmlns:a16="http://schemas.microsoft.com/office/drawing/2014/main" id="{04F5986B-B876-E273-87F4-F96AE2AB232E}"/>
              </a:ext>
            </a:extLst>
          </p:cNvPr>
          <p:cNvPicPr>
            <a:picLocks noChangeAspect="1"/>
          </p:cNvPicPr>
          <p:nvPr/>
        </p:nvPicPr>
        <p:blipFill rotWithShape="1">
          <a:blip r:embed="rId6">
            <a:extLst>
              <a:ext uri="{28A0092B-C50C-407E-A947-70E740481C1C}">
                <a14:useLocalDpi xmlns:a14="http://schemas.microsoft.com/office/drawing/2010/main" val="0"/>
              </a:ext>
            </a:extLst>
          </a:blip>
          <a:srcRect l="14057" r="20096" b="4"/>
          <a:stretch/>
        </p:blipFill>
        <p:spPr>
          <a:xfrm>
            <a:off x="-1017" y="3474720"/>
            <a:ext cx="2970465" cy="3383280"/>
          </a:xfrm>
          <a:prstGeom prst="rect">
            <a:avLst/>
          </a:prstGeom>
        </p:spPr>
      </p:pic>
      <p:sp>
        <p:nvSpPr>
          <p:cNvPr id="82" name="Rectangle 81">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8E7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indoor, ceiling, person&#10;&#10;Description automatically generated">
            <a:extLst>
              <a:ext uri="{FF2B5EF4-FFF2-40B4-BE49-F238E27FC236}">
                <a16:creationId xmlns:a16="http://schemas.microsoft.com/office/drawing/2014/main" id="{AE5F3477-A00A-F6BD-A1DC-4E8F4DF34B05}"/>
              </a:ext>
            </a:extLst>
          </p:cNvPr>
          <p:cNvPicPr>
            <a:picLocks noChangeAspect="1"/>
          </p:cNvPicPr>
          <p:nvPr/>
        </p:nvPicPr>
        <p:blipFill rotWithShape="1">
          <a:blip r:embed="rId7">
            <a:extLst>
              <a:ext uri="{28A0092B-C50C-407E-A947-70E740481C1C}">
                <a14:useLocalDpi xmlns:a14="http://schemas.microsoft.com/office/drawing/2010/main" val="0"/>
              </a:ext>
            </a:extLst>
          </a:blip>
          <a:srcRect l="21696" r="12458" b="4"/>
          <a:stretch/>
        </p:blipFill>
        <p:spPr>
          <a:xfrm>
            <a:off x="3059902" y="3474719"/>
            <a:ext cx="2970466" cy="3383280"/>
          </a:xfrm>
          <a:prstGeom prst="rect">
            <a:avLst/>
          </a:prstGeom>
        </p:spPr>
      </p:pic>
      <p:sp>
        <p:nvSpPr>
          <p:cNvPr id="3" name="TextBox 2">
            <a:extLst>
              <a:ext uri="{FF2B5EF4-FFF2-40B4-BE49-F238E27FC236}">
                <a16:creationId xmlns:a16="http://schemas.microsoft.com/office/drawing/2014/main" id="{B8FA5D6E-9223-ED60-6598-28754F37EEDE}"/>
              </a:ext>
            </a:extLst>
          </p:cNvPr>
          <p:cNvSpPr txBox="1"/>
          <p:nvPr/>
        </p:nvSpPr>
        <p:spPr>
          <a:xfrm>
            <a:off x="6371924" y="3886200"/>
            <a:ext cx="5474334" cy="2971790"/>
          </a:xfrm>
          <a:prstGeom prst="rect">
            <a:avLst/>
          </a:prstGeom>
        </p:spPr>
        <p:txBody>
          <a:bodyPr vert="horz" lIns="91440" tIns="45720" rIns="91440" bIns="45720" rtlCol="0">
            <a:noAutofit/>
          </a:bodyPr>
          <a:lstStyle/>
          <a:p>
            <a:pPr>
              <a:lnSpc>
                <a:spcPct val="90000"/>
              </a:lnSpc>
              <a:spcBef>
                <a:spcPct val="0"/>
              </a:spcBef>
              <a:spcAft>
                <a:spcPts val="600"/>
              </a:spcAft>
            </a:pPr>
            <a:r>
              <a:rPr lang="en-US" sz="3200" b="1" dirty="0">
                <a:solidFill>
                  <a:srgbClr val="002060"/>
                </a:solidFill>
              </a:rPr>
              <a:t>Maybank, San Fernando, Pampanga</a:t>
            </a:r>
          </a:p>
          <a:p>
            <a:pPr>
              <a:lnSpc>
                <a:spcPct val="90000"/>
              </a:lnSpc>
              <a:spcBef>
                <a:spcPct val="0"/>
              </a:spcBef>
              <a:spcAft>
                <a:spcPts val="600"/>
              </a:spcAft>
            </a:pPr>
            <a:r>
              <a:rPr lang="en-US" sz="3200" b="1" dirty="0">
                <a:solidFill>
                  <a:srgbClr val="002060"/>
                </a:solidFill>
              </a:rPr>
              <a:t>Under P2 </a:t>
            </a:r>
            <a:r>
              <a:rPr lang="en-US" sz="3200" b="1" dirty="0" err="1">
                <a:solidFill>
                  <a:srgbClr val="002060"/>
                </a:solidFill>
              </a:rPr>
              <a:t>Construk</a:t>
            </a:r>
            <a:r>
              <a:rPr lang="en-US" sz="3200" b="1" dirty="0">
                <a:solidFill>
                  <a:srgbClr val="002060"/>
                </a:solidFill>
              </a:rPr>
              <a:t>, Labor works</a:t>
            </a:r>
          </a:p>
        </p:txBody>
      </p:sp>
      <p:pic>
        <p:nvPicPr>
          <p:cNvPr id="6" name="Picture 5">
            <a:extLst>
              <a:ext uri="{FF2B5EF4-FFF2-40B4-BE49-F238E27FC236}">
                <a16:creationId xmlns:a16="http://schemas.microsoft.com/office/drawing/2014/main" id="{01FEDA00-FEB2-6CAA-4202-B4D6989F36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714" y="1"/>
            <a:ext cx="2773734" cy="3262964"/>
          </a:xfrm>
          <a:prstGeom prst="rect">
            <a:avLst/>
          </a:prstGeom>
        </p:spPr>
      </p:pic>
    </p:spTree>
    <p:extLst>
      <p:ext uri="{BB962C8B-B14F-4D97-AF65-F5344CB8AC3E}">
        <p14:creationId xmlns:p14="http://schemas.microsoft.com/office/powerpoint/2010/main" val="131815498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indoor, floor, building&#10;&#10;Description automatically generated">
            <a:extLst>
              <a:ext uri="{FF2B5EF4-FFF2-40B4-BE49-F238E27FC236}">
                <a16:creationId xmlns:a16="http://schemas.microsoft.com/office/drawing/2014/main" id="{389598FC-6220-1942-B0E8-167A0FE7E074}"/>
              </a:ext>
            </a:extLst>
          </p:cNvPr>
          <p:cNvPicPr>
            <a:picLocks noChangeAspect="1"/>
          </p:cNvPicPr>
          <p:nvPr/>
        </p:nvPicPr>
        <p:blipFill rotWithShape="1">
          <a:blip r:embed="rId2">
            <a:extLst>
              <a:ext uri="{28A0092B-C50C-407E-A947-70E740481C1C}">
                <a14:useLocalDpi xmlns:a14="http://schemas.microsoft.com/office/drawing/2010/main" val="0"/>
              </a:ext>
            </a:extLst>
          </a:blip>
          <a:srcRect t="55" r="-3" b="-3"/>
          <a:stretch/>
        </p:blipFill>
        <p:spPr>
          <a:xfrm>
            <a:off x="2"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3" name="Picture 12" descr="A picture containing indoor, ceiling&#10;&#10;Description automatically generated">
            <a:extLst>
              <a:ext uri="{FF2B5EF4-FFF2-40B4-BE49-F238E27FC236}">
                <a16:creationId xmlns:a16="http://schemas.microsoft.com/office/drawing/2014/main" id="{4F6B88C9-0BBB-7E8B-354E-03DE509B1F8C}"/>
              </a:ext>
            </a:extLst>
          </p:cNvPr>
          <p:cNvPicPr>
            <a:picLocks noChangeAspect="1"/>
          </p:cNvPicPr>
          <p:nvPr/>
        </p:nvPicPr>
        <p:blipFill rotWithShape="1">
          <a:blip r:embed="rId3">
            <a:extLst>
              <a:ext uri="{28A0092B-C50C-407E-A947-70E740481C1C}">
                <a14:useLocalDpi xmlns:a14="http://schemas.microsoft.com/office/drawing/2010/main" val="0"/>
              </a:ext>
            </a:extLst>
          </a:blip>
          <a:srcRect t="9879" r="-3" b="5547"/>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2" name="Picture 1" descr="Shape&#10;&#10;Description automatically generated">
            <a:extLst>
              <a:ext uri="{FF2B5EF4-FFF2-40B4-BE49-F238E27FC236}">
                <a16:creationId xmlns:a16="http://schemas.microsoft.com/office/drawing/2014/main" id="{AF3478FF-2587-6043-2E70-E74CB186AF17}"/>
              </a:ext>
            </a:extLst>
          </p:cNvPr>
          <p:cNvPicPr>
            <a:picLocks noChangeAspect="1"/>
          </p:cNvPicPr>
          <p:nvPr/>
        </p:nvPicPr>
        <p:blipFill rotWithShape="1">
          <a:blip r:embed="rId4"/>
          <a:srcRect l="33944" r="-1" b="-1"/>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11" name="Picture 10" descr="A picture containing indoor&#10;&#10;Description automatically generated">
            <a:extLst>
              <a:ext uri="{FF2B5EF4-FFF2-40B4-BE49-F238E27FC236}">
                <a16:creationId xmlns:a16="http://schemas.microsoft.com/office/drawing/2014/main" id="{2C662364-B8FB-E561-1FE2-3BFB87F23692}"/>
              </a:ext>
            </a:extLst>
          </p:cNvPr>
          <p:cNvPicPr>
            <a:picLocks noChangeAspect="1"/>
          </p:cNvPicPr>
          <p:nvPr/>
        </p:nvPicPr>
        <p:blipFill rotWithShape="1">
          <a:blip r:embed="rId5">
            <a:extLst>
              <a:ext uri="{28A0092B-C50C-407E-A947-70E740481C1C}">
                <a14:useLocalDpi xmlns:a14="http://schemas.microsoft.com/office/drawing/2010/main" val="0"/>
              </a:ext>
            </a:extLst>
          </a:blip>
          <a:srcRect r="15284" b="-1"/>
          <a:stretch/>
        </p:blipFill>
        <p:spPr>
          <a:xfrm>
            <a:off x="5353049" y="2660089"/>
            <a:ext cx="6838950" cy="4197911"/>
          </a:xfrm>
          <a:custGeom>
            <a:avLst/>
            <a:gdLst/>
            <a:ahLst/>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p:spPr>
      </p:pic>
      <p:sp>
        <p:nvSpPr>
          <p:cNvPr id="42"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able, range hood, worktable&#10;&#10;Description automatically generated">
            <a:extLst>
              <a:ext uri="{FF2B5EF4-FFF2-40B4-BE49-F238E27FC236}">
                <a16:creationId xmlns:a16="http://schemas.microsoft.com/office/drawing/2014/main" id="{E5D426DC-1FCA-6DEC-DA55-C3B8BFBB9D11}"/>
              </a:ext>
            </a:extLst>
          </p:cNvPr>
          <p:cNvPicPr>
            <a:picLocks noChangeAspect="1"/>
          </p:cNvPicPr>
          <p:nvPr/>
        </p:nvPicPr>
        <p:blipFill rotWithShape="1">
          <a:blip r:embed="rId6">
            <a:extLst>
              <a:ext uri="{28A0092B-C50C-407E-A947-70E740481C1C}">
                <a14:useLocalDpi xmlns:a14="http://schemas.microsoft.com/office/drawing/2010/main" val="0"/>
              </a:ext>
            </a:extLst>
          </a:blip>
          <a:srcRect r="-5" b="133"/>
          <a:stretch/>
        </p:blipFill>
        <p:spPr>
          <a:xfrm>
            <a:off x="2268501"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4" name="TextBox 3">
            <a:extLst>
              <a:ext uri="{FF2B5EF4-FFF2-40B4-BE49-F238E27FC236}">
                <a16:creationId xmlns:a16="http://schemas.microsoft.com/office/drawing/2014/main" id="{4647DF39-13C0-AA59-B076-4A3A5227BBCE}"/>
              </a:ext>
            </a:extLst>
          </p:cNvPr>
          <p:cNvSpPr txBox="1"/>
          <p:nvPr/>
        </p:nvSpPr>
        <p:spPr>
          <a:xfrm>
            <a:off x="682388" y="2786063"/>
            <a:ext cx="4746863" cy="3943350"/>
          </a:xfrm>
          <a:prstGeom prst="rect">
            <a:avLst/>
          </a:prstGeom>
        </p:spPr>
        <p:txBody>
          <a:bodyPr vert="horz" lIns="91440" tIns="45720" rIns="91440" bIns="45720" rtlCol="0" anchor="ctr">
            <a:normAutofit/>
          </a:bodyPr>
          <a:lstStyle/>
          <a:p>
            <a:pPr indent="-228600">
              <a:lnSpc>
                <a:spcPct val="90000"/>
              </a:lnSpc>
              <a:spcBef>
                <a:spcPct val="0"/>
              </a:spcBef>
              <a:spcAft>
                <a:spcPts val="600"/>
              </a:spcAft>
              <a:buFont typeface="Arial" panose="020B0604020202020204" pitchFamily="34" charset="0"/>
              <a:buChar char="•"/>
            </a:pPr>
            <a:r>
              <a:rPr lang="en-US" sz="2000" dirty="0">
                <a:solidFill>
                  <a:srgbClr val="FFFFFF"/>
                </a:solidFill>
              </a:rPr>
              <a:t>5F SGV-1 BLDG. MAKATI FIT OUT CONSTRUCTION</a:t>
            </a:r>
          </a:p>
          <a:p>
            <a:pPr indent="-228600">
              <a:lnSpc>
                <a:spcPct val="90000"/>
              </a:lnSpc>
              <a:spcBef>
                <a:spcPct val="0"/>
              </a:spcBef>
              <a:spcAft>
                <a:spcPts val="600"/>
              </a:spcAft>
              <a:buFont typeface="Arial" panose="020B0604020202020204" pitchFamily="34" charset="0"/>
              <a:buChar char="•"/>
            </a:pPr>
            <a:endParaRPr lang="en-US" sz="2000" dirty="0">
              <a:solidFill>
                <a:srgbClr val="FFFFFF"/>
              </a:solidFill>
            </a:endParaRPr>
          </a:p>
          <a:p>
            <a:pPr indent="-228600">
              <a:lnSpc>
                <a:spcPct val="90000"/>
              </a:lnSpc>
              <a:spcBef>
                <a:spcPct val="0"/>
              </a:spcBef>
              <a:spcAft>
                <a:spcPts val="600"/>
              </a:spcAft>
              <a:buFont typeface="Arial" panose="020B0604020202020204" pitchFamily="34" charset="0"/>
              <a:buChar char="•"/>
            </a:pPr>
            <a:r>
              <a:rPr lang="en-US" sz="2000" dirty="0">
                <a:solidFill>
                  <a:srgbClr val="FFFFFF"/>
                </a:solidFill>
              </a:rPr>
              <a:t>IN PARTNERSHIP WITH</a:t>
            </a:r>
          </a:p>
          <a:p>
            <a:pPr indent="-228600">
              <a:lnSpc>
                <a:spcPct val="90000"/>
              </a:lnSpc>
              <a:spcBef>
                <a:spcPct val="0"/>
              </a:spcBef>
              <a:spcAft>
                <a:spcPts val="600"/>
              </a:spcAft>
              <a:buFont typeface="Arial" panose="020B0604020202020204" pitchFamily="34" charset="0"/>
              <a:buChar char="•"/>
            </a:pPr>
            <a:r>
              <a:rPr lang="en-US" sz="2000" dirty="0">
                <a:solidFill>
                  <a:srgbClr val="FFFFFF"/>
                </a:solidFill>
              </a:rPr>
              <a:t>MATMALLILLIN ENG’NG DESIGN &amp; CONST.</a:t>
            </a:r>
          </a:p>
        </p:txBody>
      </p:sp>
    </p:spTree>
    <p:extLst>
      <p:ext uri="{BB962C8B-B14F-4D97-AF65-F5344CB8AC3E}">
        <p14:creationId xmlns:p14="http://schemas.microsoft.com/office/powerpoint/2010/main" val="409985278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CC9B62-7DB5-4A90-2CD0-5B97033320E6}"/>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E24BC7B4-52C8-867F-0DCA-EA84965D1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47" y="86628"/>
            <a:ext cx="2337120" cy="3234088"/>
          </a:xfrm>
          <a:prstGeom prst="rect">
            <a:avLst/>
          </a:prstGeom>
        </p:spPr>
      </p:pic>
      <p:pic>
        <p:nvPicPr>
          <p:cNvPr id="6" name="Picture 5">
            <a:extLst>
              <a:ext uri="{FF2B5EF4-FFF2-40B4-BE49-F238E27FC236}">
                <a16:creationId xmlns:a16="http://schemas.microsoft.com/office/drawing/2014/main" id="{8C57C3B3-CEF8-BD91-DC62-48F514E05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014" y="86628"/>
            <a:ext cx="2211990" cy="3234088"/>
          </a:xfrm>
          <a:prstGeom prst="rect">
            <a:avLst/>
          </a:prstGeom>
        </p:spPr>
      </p:pic>
      <p:pic>
        <p:nvPicPr>
          <p:cNvPr id="8" name="Picture 7">
            <a:extLst>
              <a:ext uri="{FF2B5EF4-FFF2-40B4-BE49-F238E27FC236}">
                <a16:creationId xmlns:a16="http://schemas.microsoft.com/office/drawing/2014/main" id="{41F23A01-504B-D028-CBF4-C4A2FA778C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4451" y="86628"/>
            <a:ext cx="2322464" cy="3234088"/>
          </a:xfrm>
          <a:prstGeom prst="rect">
            <a:avLst/>
          </a:prstGeom>
        </p:spPr>
      </p:pic>
      <p:pic>
        <p:nvPicPr>
          <p:cNvPr id="10" name="Picture 9">
            <a:extLst>
              <a:ext uri="{FF2B5EF4-FFF2-40B4-BE49-F238E27FC236}">
                <a16:creationId xmlns:a16="http://schemas.microsoft.com/office/drawing/2014/main" id="{41741ED9-5E43-9E54-D9BA-EE96145E34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5362" y="86628"/>
            <a:ext cx="2452624" cy="3234088"/>
          </a:xfrm>
          <a:prstGeom prst="rect">
            <a:avLst/>
          </a:prstGeom>
        </p:spPr>
      </p:pic>
      <p:pic>
        <p:nvPicPr>
          <p:cNvPr id="12" name="Picture 11">
            <a:extLst>
              <a:ext uri="{FF2B5EF4-FFF2-40B4-BE49-F238E27FC236}">
                <a16:creationId xmlns:a16="http://schemas.microsoft.com/office/drawing/2014/main" id="{1DD64BC1-C951-2F33-7BC6-1DBE06FE8D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6433" y="86628"/>
            <a:ext cx="2337120" cy="3234088"/>
          </a:xfrm>
          <a:prstGeom prst="rect">
            <a:avLst/>
          </a:prstGeom>
        </p:spPr>
      </p:pic>
      <p:pic>
        <p:nvPicPr>
          <p:cNvPr id="14" name="Picture 13">
            <a:extLst>
              <a:ext uri="{FF2B5EF4-FFF2-40B4-BE49-F238E27FC236}">
                <a16:creationId xmlns:a16="http://schemas.microsoft.com/office/drawing/2014/main" id="{2BDA3057-AEDD-85FA-344D-FD9B04E9D3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446" y="3450656"/>
            <a:ext cx="2337119" cy="3320716"/>
          </a:xfrm>
          <a:prstGeom prst="rect">
            <a:avLst/>
          </a:prstGeom>
        </p:spPr>
      </p:pic>
      <p:pic>
        <p:nvPicPr>
          <p:cNvPr id="16" name="Picture 15">
            <a:extLst>
              <a:ext uri="{FF2B5EF4-FFF2-40B4-BE49-F238E27FC236}">
                <a16:creationId xmlns:a16="http://schemas.microsoft.com/office/drawing/2014/main" id="{0248C786-FCF9-B84A-5133-4E13529F65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1684" y="3450656"/>
            <a:ext cx="2144320" cy="3362284"/>
          </a:xfrm>
          <a:prstGeom prst="rect">
            <a:avLst/>
          </a:prstGeom>
        </p:spPr>
      </p:pic>
      <p:pic>
        <p:nvPicPr>
          <p:cNvPr id="18" name="Picture 17">
            <a:extLst>
              <a:ext uri="{FF2B5EF4-FFF2-40B4-BE49-F238E27FC236}">
                <a16:creationId xmlns:a16="http://schemas.microsoft.com/office/drawing/2014/main" id="{669D6A7B-11D2-C263-E97D-2C22E35DEA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14451" y="3428999"/>
            <a:ext cx="3954164" cy="3299060"/>
          </a:xfrm>
          <a:prstGeom prst="rect">
            <a:avLst/>
          </a:prstGeom>
        </p:spPr>
      </p:pic>
      <p:sp>
        <p:nvSpPr>
          <p:cNvPr id="19" name="TextBox 18">
            <a:extLst>
              <a:ext uri="{FF2B5EF4-FFF2-40B4-BE49-F238E27FC236}">
                <a16:creationId xmlns:a16="http://schemas.microsoft.com/office/drawing/2014/main" id="{D0AD8EFC-1FCF-4759-ABA6-B985971788DD}"/>
              </a:ext>
            </a:extLst>
          </p:cNvPr>
          <p:cNvSpPr txBox="1"/>
          <p:nvPr/>
        </p:nvSpPr>
        <p:spPr>
          <a:xfrm>
            <a:off x="8903368" y="3753852"/>
            <a:ext cx="1607419" cy="1477328"/>
          </a:xfrm>
          <a:prstGeom prst="rect">
            <a:avLst/>
          </a:prstGeom>
          <a:noFill/>
        </p:spPr>
        <p:txBody>
          <a:bodyPr wrap="square" rtlCol="0">
            <a:spAutoFit/>
          </a:bodyPr>
          <a:lstStyle/>
          <a:p>
            <a:r>
              <a:rPr lang="en-US" dirty="0">
                <a:solidFill>
                  <a:schemeClr val="bg1"/>
                </a:solidFill>
              </a:rPr>
              <a:t>Ongoing Construction of Metrobank</a:t>
            </a:r>
          </a:p>
          <a:p>
            <a:r>
              <a:rPr lang="en-US" dirty="0">
                <a:solidFill>
                  <a:schemeClr val="bg1"/>
                </a:solidFill>
              </a:rPr>
              <a:t>Vigan</a:t>
            </a:r>
          </a:p>
          <a:p>
            <a:endParaRPr lang="en-PH" dirty="0">
              <a:solidFill>
                <a:schemeClr val="bg1"/>
              </a:solidFill>
            </a:endParaRPr>
          </a:p>
        </p:txBody>
      </p:sp>
      <p:sp>
        <p:nvSpPr>
          <p:cNvPr id="20" name="TextBox 19">
            <a:extLst>
              <a:ext uri="{FF2B5EF4-FFF2-40B4-BE49-F238E27FC236}">
                <a16:creationId xmlns:a16="http://schemas.microsoft.com/office/drawing/2014/main" id="{FCFEAEF4-8CBD-FDE3-DFA9-DD04F084AFE4}"/>
              </a:ext>
            </a:extLst>
          </p:cNvPr>
          <p:cNvSpPr txBox="1"/>
          <p:nvPr/>
        </p:nvSpPr>
        <p:spPr>
          <a:xfrm>
            <a:off x="8903368" y="5231180"/>
            <a:ext cx="2415941" cy="1477328"/>
          </a:xfrm>
          <a:prstGeom prst="rect">
            <a:avLst/>
          </a:prstGeom>
          <a:noFill/>
        </p:spPr>
        <p:txBody>
          <a:bodyPr wrap="square" rtlCol="0">
            <a:spAutoFit/>
          </a:bodyPr>
          <a:lstStyle/>
          <a:p>
            <a:r>
              <a:rPr lang="en-US" dirty="0">
                <a:solidFill>
                  <a:schemeClr val="bg1"/>
                </a:solidFill>
              </a:rPr>
              <a:t>Subcon Under LPS</a:t>
            </a:r>
          </a:p>
          <a:p>
            <a:r>
              <a:rPr lang="en-US" dirty="0">
                <a:solidFill>
                  <a:schemeClr val="bg1"/>
                </a:solidFill>
              </a:rPr>
              <a:t>Civil &amp; Architectural works, Electrical, plumbing and sanitary works</a:t>
            </a:r>
            <a:endParaRPr lang="en-PH" dirty="0">
              <a:solidFill>
                <a:schemeClr val="bg1"/>
              </a:solidFill>
            </a:endParaRPr>
          </a:p>
        </p:txBody>
      </p:sp>
    </p:spTree>
    <p:extLst>
      <p:ext uri="{BB962C8B-B14F-4D97-AF65-F5344CB8AC3E}">
        <p14:creationId xmlns:p14="http://schemas.microsoft.com/office/powerpoint/2010/main" val="21001867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581</Words>
  <Application>Microsoft Office PowerPoint</Application>
  <PresentationFormat>Widescreen</PresentationFormat>
  <Paragraphs>95</Paragraphs>
  <Slides>53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Maybelle</dc:creator>
  <cp:lastModifiedBy>Maybelle Hernandez</cp:lastModifiedBy>
  <cp:revision>13</cp:revision>
  <dcterms:created xsi:type="dcterms:W3CDTF">2022-09-20T13:12:20Z</dcterms:created>
  <dcterms:modified xsi:type="dcterms:W3CDTF">2024-03-02T05:21:41Z</dcterms:modified>
</cp:coreProperties>
</file>